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7.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8.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9.xml" ContentType="application/vnd.openxmlformats-officedocument.theme+xml"/>
  <Override PartName="/ppt/slideLayouts/slideLayout70.xml" ContentType="application/vnd.openxmlformats-officedocument.presentationml.slideLayout+xml"/>
  <Override PartName="/ppt/theme/theme10.xml" ContentType="application/vnd.openxmlformats-officedocument.theme+xml"/>
  <Override PartName="/ppt/slideLayouts/slideLayout71.xml" ContentType="application/vnd.openxmlformats-officedocument.presentationml.slideLayout+xml"/>
  <Override PartName="/ppt/theme/theme11.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12.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13.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14.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bookmarkIdSeed="5">
  <p:sldMasterIdLst>
    <p:sldMasterId id="2147483666" r:id="rId4"/>
    <p:sldMasterId id="2147483681" r:id="rId5"/>
    <p:sldMasterId id="2147483723" r:id="rId6"/>
    <p:sldMasterId id="2147483726" r:id="rId7"/>
    <p:sldMasterId id="2147483737" r:id="rId8"/>
    <p:sldMasterId id="2147483743" r:id="rId9"/>
    <p:sldMasterId id="2147483794" r:id="rId10"/>
    <p:sldMasterId id="2147483750" r:id="rId11"/>
    <p:sldMasterId id="2147483761" r:id="rId12"/>
    <p:sldMasterId id="2147483767" r:id="rId13"/>
    <p:sldMasterId id="2147483805" r:id="rId14"/>
    <p:sldMasterId id="2147483773" r:id="rId15"/>
    <p:sldMasterId id="2147483781" r:id="rId16"/>
    <p:sldMasterId id="2147483804" r:id="rId17"/>
    <p:sldMasterId id="2147483807" r:id="rId18"/>
  </p:sldMasterIdLst>
  <p:notesMasterIdLst>
    <p:notesMasterId r:id="rId32"/>
  </p:notesMasterIdLst>
  <p:handoutMasterIdLst>
    <p:handoutMasterId r:id="rId33"/>
  </p:handoutMasterIdLst>
  <p:sldIdLst>
    <p:sldId id="7923" r:id="rId19"/>
    <p:sldId id="7913" r:id="rId20"/>
    <p:sldId id="7916" r:id="rId21"/>
    <p:sldId id="7903" r:id="rId22"/>
    <p:sldId id="7901" r:id="rId23"/>
    <p:sldId id="7917" r:id="rId24"/>
    <p:sldId id="7918" r:id="rId25"/>
    <p:sldId id="7919" r:id="rId26"/>
    <p:sldId id="7920" r:id="rId27"/>
    <p:sldId id="7921" r:id="rId28"/>
    <p:sldId id="7922" r:id="rId29"/>
    <p:sldId id="7912" r:id="rId30"/>
    <p:sldId id="7890" r:id="rId31"/>
  </p:sldIdLst>
  <p:sldSz cx="12192000" cy="6858000"/>
  <p:notesSz cx="6797675" cy="9926638"/>
  <p:embeddedFontLst>
    <p:embeddedFont>
      <p:font typeface="Calibri" panose="020F0502020204030204" pitchFamily="34" charset="0"/>
      <p:regular r:id="rId34"/>
      <p:bold r:id="rId35"/>
      <p:italic r:id="rId36"/>
      <p:boldItalic r:id="rId37"/>
    </p:embeddedFont>
    <p:embeddedFont>
      <p:font typeface="Jacobs Chronos" panose="020B0604020202020204" charset="0"/>
      <p:regular r:id="rId38"/>
      <p:bold r:id="rId39"/>
      <p:italic r:id="rId40"/>
    </p:embeddedFont>
    <p:embeddedFont>
      <p:font typeface="Jacobs Chronos Light" panose="020B0604020202020204" charset="0"/>
      <p:regular r:id="rId41"/>
    </p:embeddedFont>
    <p:embeddedFont>
      <p:font typeface="Arial Black" panose="020B0A04020102020204" pitchFamily="34" charset="0"/>
      <p:bold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ldwin, Rachel/BRS" initials="BR" lastIdx="9"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006E"/>
    <a:srgbClr val="990099"/>
    <a:srgbClr val="5E0C64"/>
    <a:srgbClr val="A800A8"/>
    <a:srgbClr val="C8C8C8"/>
    <a:srgbClr val="460F32"/>
    <a:srgbClr val="D7A5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C60F8704-076C-47E3-8B64-BA5440797084}">
  <a:tblStyle styleId="{C60F8704-076C-47E3-8B64-BA5440797084}" styleName="Jacobs Table Style 1">
    <a:wholeTbl>
      <a:tcTxStyle b="off">
        <a:fontRef idx="minor">
          <a:prstClr val="black"/>
        </a:fontRef>
        <a:schemeClr val="dk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noFill/>
        </a:fill>
      </a:tcStyle>
    </a:wholeTbl>
    <a:band2H>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solidFill>
            <a:schemeClr val="accent4"/>
          </a:solidFill>
        </a:fill>
      </a:tcStyle>
    </a:band2H>
    <a:band2V>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solidFill>
            <a:schemeClr val="accent4"/>
          </a:solidFill>
        </a:fill>
      </a:tcStyle>
    </a:band2V>
    <a:lastCol>
      <a:tcTxStyle b="on">
        <a:fontRef idx="minor">
          <a:prstClr val="black"/>
        </a:fontRef>
        <a:schemeClr val="dk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solidFill>
            <a:schemeClr val="accent4"/>
          </a:solidFill>
        </a:fill>
      </a:tcStyle>
    </a:lastCol>
    <a:firstCol>
      <a:tcTxStyle b="on">
        <a:fontRef idx="minor">
          <a:prstClr val="black"/>
        </a:fontRef>
        <a:schemeClr val="dk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solidFill>
            <a:schemeClr val="accent4"/>
          </a:solidFill>
        </a:fill>
      </a:tcStyle>
    </a:firstCol>
    <a:lastRow>
      <a:tcTxStyle b="on">
        <a:fontRef idx="minor">
          <a:prstClr val="black"/>
        </a:fontRef>
        <a:schemeClr val="dk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noFill/>
        </a:fill>
      </a:tcStyle>
    </a:lastRow>
    <a:seCell>
      <a:tcTxStyle b="on">
        <a:fontRef idx="minor">
          <a:prstClr val="black"/>
        </a:fontRef>
        <a:schemeClr val="dk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noFill/>
        </a:fill>
      </a:tcStyle>
    </a:seCell>
    <a:swCell>
      <a:tcTxStyle b="on">
        <a:fontRef idx="minor">
          <a:prstClr val="black"/>
        </a:fontRef>
        <a:schemeClr val="dk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noFill/>
        </a:fill>
      </a:tcStyle>
    </a:swCell>
    <a:firstRow>
      <a:tcTxStyle b="on">
        <a:fontRef idx="minor">
          <a:prstClr val="black"/>
        </a:fontRef>
        <a:schemeClr val="dk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solidFill>
            <a:schemeClr val="accent4"/>
          </a:solidFill>
        </a:fill>
      </a:tcStyle>
    </a:firstRow>
    <a:neCell>
      <a:tcTxStyle b="on">
        <a:fontRef idx="minor">
          <a:prstClr val="black"/>
        </a:fontRef>
        <a:schemeClr val="dk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solidFill>
            <a:schemeClr val="accent4"/>
          </a:solidFill>
        </a:fill>
      </a:tcStyle>
    </a:neCell>
    <a:nwCell>
      <a:tcTxStyle b="on">
        <a:fontRef idx="minor">
          <a:prstClr val="black"/>
        </a:fontRef>
        <a:schemeClr val="dk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solidFill>
            <a:schemeClr val="accent4"/>
          </a:solidFill>
        </a:fill>
      </a:tcStyle>
    </a:nwCell>
  </a:tblStyle>
  <a:tblStyle styleId="{BFCAF012-7E69-4072-AFDE-7F0A5DE60C18}" styleName="Jacobs Table Style 2">
    <a:wholeTbl>
      <a:tcTxStyle b="off">
        <a:fontRef idx="minor">
          <a:prstClr val="black"/>
        </a:fontRef>
        <a:schemeClr val="dk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noFill/>
        </a:fill>
      </a:tcStyle>
    </a:wholeTbl>
    <a:band2H>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solidFill>
            <a:schemeClr val="accent4"/>
          </a:solidFill>
        </a:fill>
      </a:tcStyle>
    </a:band2H>
    <a:band2V>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solidFill>
            <a:schemeClr val="accent4"/>
          </a:solidFill>
        </a:fill>
      </a:tcStyle>
    </a:band2V>
    <a:lastCol>
      <a:tcTxStyle b="on">
        <a:fontRef idx="minor">
          <a:prstClr val="black"/>
        </a:fontRef>
        <a:schemeClr val="dk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solidFill>
            <a:schemeClr val="accent4"/>
          </a:solidFill>
        </a:fill>
      </a:tcStyle>
    </a:lastCol>
    <a:firstCol>
      <a:tcTxStyle b="on">
        <a:fontRef idx="minor">
          <a:prstClr val="black"/>
        </a:fontRef>
        <a:schemeClr val="dk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solidFill>
            <a:schemeClr val="accent4"/>
          </a:solidFill>
        </a:fill>
      </a:tcStyle>
    </a:firstCol>
    <a:lastRow>
      <a:tcTxStyle b="on">
        <a:fontRef idx="minor">
          <a:prstClr val="black"/>
        </a:fontRef>
        <a:schemeClr val="dk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noFill/>
        </a:fill>
      </a:tcStyle>
    </a:lastRow>
    <a:seCell>
      <a:tcTxStyle b="on">
        <a:fontRef idx="minor">
          <a:prstClr val="black"/>
        </a:fontRef>
        <a:schemeClr val="dk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noFill/>
        </a:fill>
      </a:tcStyle>
    </a:seCell>
    <a:swCell>
      <a:tcTxStyle b="on">
        <a:fontRef idx="minor">
          <a:prstClr val="black"/>
        </a:fontRef>
        <a:schemeClr val="dk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noFill/>
        </a:fill>
      </a:tcStyle>
    </a:swCell>
    <a:firstRow>
      <a:tcTxStyle b="on">
        <a:fontRef idx="minor">
          <a:prstClr val="black"/>
        </a:fontRef>
        <a:schemeClr val="lt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solidFill>
            <a:schemeClr val="accent1"/>
          </a:solidFill>
        </a:fill>
      </a:tcStyle>
    </a:firstRow>
    <a:neCell>
      <a:tcTxStyle b="on">
        <a:fontRef idx="minor">
          <a:prstClr val="black"/>
        </a:fontRef>
        <a:schemeClr val="lt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solidFill>
            <a:schemeClr val="accent1"/>
          </a:solidFill>
        </a:fill>
      </a:tcStyle>
    </a:neCell>
    <a:nwCell>
      <a:tcTxStyle b="on">
        <a:fontRef idx="minor">
          <a:prstClr val="black"/>
        </a:fontRef>
        <a:schemeClr val="lt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solidFill>
            <a:schemeClr val="accent1"/>
          </a:solidFill>
        </a:fill>
      </a:tcStyle>
    </a:nwCell>
  </a:tblStyle>
  <a:tblStyle styleId="{B1232FDD-9FA7-48EA-B9EF-A92EB47FDDB2}" styleName="Jacobs Table Style 3">
    <a:wholeTbl>
      <a:tcTxStyle b="off">
        <a:fontRef idx="minor">
          <a:prstClr val="black"/>
        </a:fontRef>
        <a:schemeClr val="dk1"/>
      </a:tcTxStyle>
      <a:tcStyle>
        <a:tcBdr>
          <a:left>
            <a:ln w="0" cmpd="sng">
              <a:solidFill>
                <a:schemeClr val="accent1"/>
              </a:solidFill>
            </a:ln>
          </a:left>
          <a:right>
            <a:ln w="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0" cmpd="sng">
              <a:solidFill>
                <a:schemeClr val="accent1"/>
              </a:solidFill>
            </a:ln>
          </a:insideV>
        </a:tcBdr>
        <a:fill>
          <a:noFill/>
        </a:fill>
      </a:tcStyle>
    </a:wholeTbl>
    <a:band2H>
      <a:tcTxStyle/>
      <a:tcStyle>
        <a:tcBdr>
          <a:left>
            <a:ln w="0" cmpd="sng">
              <a:solidFill>
                <a:schemeClr val="accent1"/>
              </a:solidFill>
            </a:ln>
          </a:left>
          <a:right>
            <a:ln w="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0" cmpd="sng">
              <a:solidFill>
                <a:schemeClr val="accent1"/>
              </a:solidFill>
            </a:ln>
          </a:insideV>
        </a:tcBdr>
        <a:fill>
          <a:solidFill>
            <a:schemeClr val="accent4"/>
          </a:solidFill>
        </a:fill>
      </a:tcStyle>
    </a:band2H>
    <a:band2V>
      <a:tcTxStyle/>
      <a:tcStyle>
        <a:tcBdr>
          <a:left>
            <a:ln w="0" cmpd="sng">
              <a:solidFill>
                <a:schemeClr val="accent1"/>
              </a:solidFill>
            </a:ln>
          </a:left>
          <a:right>
            <a:ln w="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4"/>
          </a:solidFill>
        </a:fill>
      </a:tcStyle>
    </a:band2V>
    <a:lastCol>
      <a:tcTxStyle b="on">
        <a:fontRef idx="minor">
          <a:prstClr val="black"/>
        </a:fontRef>
        <a:schemeClr val="dk1"/>
      </a:tcTxStyle>
      <a:tcStyle>
        <a:tcBdr>
          <a:left>
            <a:ln w="0" cmpd="sng">
              <a:solidFill>
                <a:schemeClr val="accent1"/>
              </a:solidFill>
            </a:ln>
          </a:left>
          <a:right>
            <a:ln w="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4"/>
          </a:solidFill>
        </a:fill>
      </a:tcStyle>
    </a:lastCol>
    <a:firstCol>
      <a:tcTxStyle b="on">
        <a:fontRef idx="minor">
          <a:prstClr val="black"/>
        </a:fontRef>
        <a:schemeClr val="dk1"/>
      </a:tcTxStyle>
      <a:tcStyle>
        <a:tcBdr>
          <a:left>
            <a:ln w="0" cmpd="sng">
              <a:solidFill>
                <a:schemeClr val="accent1"/>
              </a:solidFill>
            </a:ln>
          </a:left>
          <a:right>
            <a:ln w="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4"/>
          </a:solidFill>
        </a:fill>
      </a:tcStyle>
    </a:firstCol>
    <a:lastRow>
      <a:tcTxStyle b="on">
        <a:fontRef idx="minor">
          <a:prstClr val="black"/>
        </a:fontRef>
        <a:schemeClr val="dk1"/>
      </a:tcTxStyle>
      <a:tcStyle>
        <a:tcBdr>
          <a:left>
            <a:ln w="0" cmpd="sng">
              <a:solidFill>
                <a:schemeClr val="accent1"/>
              </a:solidFill>
            </a:ln>
          </a:left>
          <a:right>
            <a:ln w="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lastRow>
    <a:seCell>
      <a:tcTxStyle b="on">
        <a:fontRef idx="minor">
          <a:prstClr val="black"/>
        </a:fontRef>
        <a:schemeClr val="dk1"/>
      </a:tcTxStyle>
      <a:tcStyle>
        <a:tcBdr>
          <a:left>
            <a:ln w="0" cmpd="sng">
              <a:solidFill>
                <a:schemeClr val="accent1"/>
              </a:solidFill>
            </a:ln>
          </a:left>
          <a:right>
            <a:ln w="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seCell>
    <a:swCell>
      <a:tcTxStyle b="on">
        <a:fontRef idx="minor">
          <a:prstClr val="black"/>
        </a:fontRef>
        <a:schemeClr val="dk1"/>
      </a:tcTxStyle>
      <a:tcStyle>
        <a:tcBdr>
          <a:left>
            <a:ln w="0" cmpd="sng">
              <a:solidFill>
                <a:schemeClr val="accent1"/>
              </a:solidFill>
            </a:ln>
          </a:left>
          <a:right>
            <a:ln w="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swCell>
    <a:firstRow>
      <a:tcTxStyle b="on">
        <a:fontRef idx="minor">
          <a:prstClr val="black"/>
        </a:fontRef>
        <a:schemeClr val="lt1"/>
      </a:tcTxStyle>
      <a:tcStyle>
        <a:tcBdr>
          <a:left>
            <a:ln w="0" cmpd="sng">
              <a:solidFill>
                <a:schemeClr val="accent1"/>
              </a:solidFill>
            </a:ln>
          </a:left>
          <a:right>
            <a:ln w="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solidFill>
        </a:fill>
      </a:tcStyle>
    </a:firstRow>
    <a:neCell>
      <a:tcTxStyle b="on">
        <a:fontRef idx="minor">
          <a:prstClr val="black"/>
        </a:fontRef>
        <a:schemeClr val="lt1"/>
      </a:tcTxStyle>
      <a:tcStyle>
        <a:tcBdr>
          <a:left>
            <a:ln w="0" cmpd="sng">
              <a:solidFill>
                <a:schemeClr val="accent1"/>
              </a:solidFill>
            </a:ln>
          </a:left>
          <a:right>
            <a:ln w="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solidFill>
        </a:fill>
      </a:tcStyle>
    </a:neCell>
    <a:nwCell>
      <a:tcTxStyle b="on">
        <a:fontRef idx="minor">
          <a:prstClr val="black"/>
        </a:fontRef>
        <a:schemeClr val="lt1"/>
      </a:tcTxStyle>
      <a:tcStyle>
        <a:tcBdr>
          <a:left>
            <a:ln w="0" cmpd="sng">
              <a:solidFill>
                <a:schemeClr val="accent1"/>
              </a:solidFill>
            </a:ln>
          </a:left>
          <a:right>
            <a:ln w="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solidFill>
        </a:fill>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8A107856-5554-42FB-B03E-39F5DBC370BA}" styleName="Střední styl 4 – zvýraznění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73" autoAdjust="0"/>
    <p:restoredTop sz="85517" autoAdjust="0"/>
  </p:normalViewPr>
  <p:slideViewPr>
    <p:cSldViewPr snapToGrid="0">
      <p:cViewPr varScale="1">
        <p:scale>
          <a:sx n="98" d="100"/>
          <a:sy n="98" d="100"/>
        </p:scale>
        <p:origin x="1056" y="72"/>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93" d="100"/>
          <a:sy n="93" d="100"/>
        </p:scale>
        <p:origin x="3624"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8.xml"/><Relationship Id="rId39" Type="http://schemas.openxmlformats.org/officeDocument/2006/relationships/font" Target="fonts/font6.fntdata"/><Relationship Id="rId3" Type="http://schemas.openxmlformats.org/officeDocument/2006/relationships/customXml" Target="../customXml/item3.xml"/><Relationship Id="rId21" Type="http://schemas.openxmlformats.org/officeDocument/2006/relationships/slide" Target="slides/slide3.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7.xml"/><Relationship Id="rId33" Type="http://schemas.openxmlformats.org/officeDocument/2006/relationships/handoutMaster" Target="handoutMasters/handoutMaster1.xml"/><Relationship Id="rId38" Type="http://schemas.openxmlformats.org/officeDocument/2006/relationships/font" Target="fonts/font5.fntdata"/><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 Target="slides/slide2.xml"/><Relationship Id="rId29" Type="http://schemas.openxmlformats.org/officeDocument/2006/relationships/slide" Target="slides/slide11.xml"/><Relationship Id="rId41"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6.xml"/><Relationship Id="rId32" Type="http://schemas.openxmlformats.org/officeDocument/2006/relationships/notesMaster" Target="notesMasters/notesMaster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font" Target="fonts/font3.fntdata"/><Relationship Id="rId10" Type="http://schemas.openxmlformats.org/officeDocument/2006/relationships/slideMaster" Target="slideMasters/slideMaster7.xml"/><Relationship Id="rId19" Type="http://schemas.openxmlformats.org/officeDocument/2006/relationships/slide" Target="slides/slide1.xml"/><Relationship Id="rId31" Type="http://schemas.openxmlformats.org/officeDocument/2006/relationships/slide" Target="slides/slide13.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font" Target="fonts/font2.fntdata"/><Relationship Id="rId43"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E334D18-2AE5-4FB2-88C0-AC58763A791E}"/>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A895A56-5745-40EA-9D7E-9B96F4951972}"/>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B797A51D-465D-438D-BB65-13C4828FA74D}" type="datetimeFigureOut">
              <a:rPr lang="en-US" smtClean="0"/>
              <a:t>6/1/2021</a:t>
            </a:fld>
            <a:endParaRPr lang="en-US" dirty="0"/>
          </a:p>
        </p:txBody>
      </p:sp>
      <p:sp>
        <p:nvSpPr>
          <p:cNvPr id="4" name="Footer Placeholder 3">
            <a:extLst>
              <a:ext uri="{FF2B5EF4-FFF2-40B4-BE49-F238E27FC236}">
                <a16:creationId xmlns:a16="http://schemas.microsoft.com/office/drawing/2014/main" id="{4E649E76-723B-461F-840E-22BB84845002}"/>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78C24E38-3B7A-4AE2-89B3-57702F01E666}"/>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2E3B27A0-9A40-4F0B-9547-846E5088B7C6}" type="slidenum">
              <a:rPr lang="en-US" smtClean="0"/>
              <a:t>‹#›</a:t>
            </a:fld>
            <a:endParaRPr lang="en-US" dirty="0"/>
          </a:p>
        </p:txBody>
      </p:sp>
    </p:spTree>
    <p:extLst>
      <p:ext uri="{BB962C8B-B14F-4D97-AF65-F5344CB8AC3E}">
        <p14:creationId xmlns:p14="http://schemas.microsoft.com/office/powerpoint/2010/main" val="42680685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61F82567-BB9E-4E87-B24B-87AB2D30DD49}" type="datetimeFigureOut">
              <a:rPr lang="en-US" smtClean="0"/>
              <a:t>6/1/2021</a:t>
            </a:fld>
            <a:endParaRPr lang="en-US" dirty="0"/>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2435426C-CA4F-4579-8ACE-2CDAEC2AB0CD}" type="slidenum">
              <a:rPr lang="en-US" smtClean="0"/>
              <a:t>‹#›</a:t>
            </a:fld>
            <a:endParaRPr lang="en-US" dirty="0"/>
          </a:p>
        </p:txBody>
      </p:sp>
    </p:spTree>
    <p:extLst>
      <p:ext uri="{BB962C8B-B14F-4D97-AF65-F5344CB8AC3E}">
        <p14:creationId xmlns:p14="http://schemas.microsoft.com/office/powerpoint/2010/main" val="65663334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000" dirty="0">
              <a:latin typeface="+mn-lt"/>
            </a:endParaRPr>
          </a:p>
        </p:txBody>
      </p:sp>
      <p:sp>
        <p:nvSpPr>
          <p:cNvPr id="4" name="Slide Number Placeholder 3"/>
          <p:cNvSpPr>
            <a:spLocks noGrp="1"/>
          </p:cNvSpPr>
          <p:nvPr>
            <p:ph type="sldNum" sz="quarter" idx="5"/>
          </p:nvPr>
        </p:nvSpPr>
        <p:spPr/>
        <p:txBody>
          <a:bodyPr/>
          <a:lstStyle/>
          <a:p>
            <a:pPr defTabSz="1835018">
              <a:defRPr/>
            </a:pPr>
            <a:fld id="{84FE6F4F-12B8-40C5-A3A2-2A6F5DCE7913}" type="slidenum">
              <a:rPr lang="en-GB">
                <a:solidFill>
                  <a:prstClr val="black"/>
                </a:solidFill>
                <a:latin typeface="Calibri" panose="020F0502020204030204"/>
              </a:rPr>
              <a:pPr defTabSz="1835018">
                <a:defRPr/>
              </a:pPr>
              <a:t>1</a:t>
            </a:fld>
            <a:endParaRPr lang="en-GB" dirty="0">
              <a:solidFill>
                <a:prstClr val="black"/>
              </a:solidFill>
              <a:latin typeface="Calibri" panose="020F0502020204030204"/>
            </a:endParaRPr>
          </a:p>
        </p:txBody>
      </p:sp>
    </p:spTree>
    <p:extLst>
      <p:ext uri="{BB962C8B-B14F-4D97-AF65-F5344CB8AC3E}">
        <p14:creationId xmlns:p14="http://schemas.microsoft.com/office/powerpoint/2010/main" val="4196079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2435426C-CA4F-4579-8ACE-2CDAEC2AB0CD}" type="slidenum">
              <a:rPr lang="en-US" smtClean="0"/>
              <a:t>2</a:t>
            </a:fld>
            <a:endParaRPr lang="en-US" dirty="0"/>
          </a:p>
        </p:txBody>
      </p:sp>
    </p:spTree>
    <p:extLst>
      <p:ext uri="{BB962C8B-B14F-4D97-AF65-F5344CB8AC3E}">
        <p14:creationId xmlns:p14="http://schemas.microsoft.com/office/powerpoint/2010/main" val="5108992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2435426C-CA4F-4579-8ACE-2CDAEC2AB0CD}" type="slidenum">
              <a:rPr lang="en-US" smtClean="0"/>
              <a:t>3</a:t>
            </a:fld>
            <a:endParaRPr lang="en-US" dirty="0"/>
          </a:p>
        </p:txBody>
      </p:sp>
    </p:spTree>
    <p:extLst>
      <p:ext uri="{BB962C8B-B14F-4D97-AF65-F5344CB8AC3E}">
        <p14:creationId xmlns:p14="http://schemas.microsoft.com/office/powerpoint/2010/main" val="5108992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2435426C-CA4F-4579-8ACE-2CDAEC2AB0CD}" type="slidenum">
              <a:rPr lang="en-US" smtClean="0"/>
              <a:t>4</a:t>
            </a:fld>
            <a:endParaRPr lang="en-US" dirty="0"/>
          </a:p>
        </p:txBody>
      </p:sp>
    </p:spTree>
    <p:extLst>
      <p:ext uri="{BB962C8B-B14F-4D97-AF65-F5344CB8AC3E}">
        <p14:creationId xmlns:p14="http://schemas.microsoft.com/office/powerpoint/2010/main" val="12288381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2435426C-CA4F-4579-8ACE-2CDAEC2AB0CD}" type="slidenum">
              <a:rPr lang="en-US" smtClean="0"/>
              <a:t>6</a:t>
            </a:fld>
            <a:endParaRPr lang="en-US" dirty="0"/>
          </a:p>
        </p:txBody>
      </p:sp>
    </p:spTree>
    <p:extLst>
      <p:ext uri="{BB962C8B-B14F-4D97-AF65-F5344CB8AC3E}">
        <p14:creationId xmlns:p14="http://schemas.microsoft.com/office/powerpoint/2010/main" val="12288381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2435426C-CA4F-4579-8ACE-2CDAEC2AB0CD}" type="slidenum">
              <a:rPr lang="en-US" smtClean="0"/>
              <a:t>8</a:t>
            </a:fld>
            <a:endParaRPr lang="en-US" dirty="0"/>
          </a:p>
        </p:txBody>
      </p:sp>
    </p:spTree>
    <p:extLst>
      <p:ext uri="{BB962C8B-B14F-4D97-AF65-F5344CB8AC3E}">
        <p14:creationId xmlns:p14="http://schemas.microsoft.com/office/powerpoint/2010/main" val="12288381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2435426C-CA4F-4579-8ACE-2CDAEC2AB0CD}" type="slidenum">
              <a:rPr lang="en-US" smtClean="0"/>
              <a:t>10</a:t>
            </a:fld>
            <a:endParaRPr lang="en-US" dirty="0"/>
          </a:p>
        </p:txBody>
      </p:sp>
    </p:spTree>
    <p:extLst>
      <p:ext uri="{BB962C8B-B14F-4D97-AF65-F5344CB8AC3E}">
        <p14:creationId xmlns:p14="http://schemas.microsoft.com/office/powerpoint/2010/main" val="1228838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defTabSz="1835018">
              <a:defRPr/>
            </a:pPr>
            <a:fld id="{2435426C-CA4F-4579-8ACE-2CDAEC2AB0CD}" type="slidenum">
              <a:rPr lang="en-US">
                <a:solidFill>
                  <a:prstClr val="black"/>
                </a:solidFill>
                <a:latin typeface="Calibri" panose="020F0502020204030204"/>
              </a:rPr>
              <a:pPr defTabSz="1835018">
                <a:defRPr/>
              </a:pPr>
              <a:t>13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2929786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22.png"/><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23.jpg"/><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24.jpg"/><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25.jpg"/><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16.jpeg"/><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2.jpg"/><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1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15.xml"/><Relationship Id="rId4" Type="http://schemas.openxmlformats.org/officeDocument/2006/relationships/image" Target="../media/image48.PNG"/></Relationships>
</file>

<file path=ppt/slideLayouts/_rels/slideLayout88.xml.rels><?xml version="1.0" encoding="UTF-8" standalone="yes"?>
<Relationships xmlns="http://schemas.openxmlformats.org/package/2006/relationships"><Relationship Id="rId3" Type="http://schemas.openxmlformats.org/officeDocument/2006/relationships/hyperlink" Target="https://jacobsconnect.jacobs.com/community/company/about-jacobs/brand-central/document-template-system/content" TargetMode="External"/><Relationship Id="rId2" Type="http://schemas.openxmlformats.org/officeDocument/2006/relationships/image" Target="../media/image49.PNG"/><Relationship Id="rId1" Type="http://schemas.openxmlformats.org/officeDocument/2006/relationships/slideMaster" Target="../slideMasters/slideMaster15.xml"/></Relationships>
</file>

<file path=ppt/slideLayouts/_rels/slideLayout89.xml.rels><?xml version="1.0" encoding="UTF-8" standalone="yes"?>
<Relationships xmlns="http://schemas.openxmlformats.org/package/2006/relationships"><Relationship Id="rId2" Type="http://schemas.openxmlformats.org/officeDocument/2006/relationships/hyperlink" Target="https://jacobsconnect.jacobs.com/community/company/about-jacobs/brand-central/document-template-system/content" TargetMode="External"/><Relationship Id="rId1" Type="http://schemas.openxmlformats.org/officeDocument/2006/relationships/slideMaster" Target="../slideMasters/slideMaster1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vider Blu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D1A4D0B-0DB5-48CB-A20C-756557E4CFF2}"/>
              </a:ext>
            </a:extLst>
          </p:cNvPr>
          <p:cNvPicPr>
            <a:picLocks/>
          </p:cNvPicPr>
          <p:nvPr userDrawn="1"/>
        </p:nvPicPr>
        <p:blipFill rotWithShape="1">
          <a:blip r:embed="rId2">
            <a:extLst>
              <a:ext uri="{28A0092B-C50C-407E-A947-70E740481C1C}">
                <a14:useLocalDpi xmlns:a14="http://schemas.microsoft.com/office/drawing/2010/main" val="0"/>
              </a:ext>
            </a:extLst>
          </a:blip>
          <a:srcRect r="2078"/>
          <a:stretch/>
        </p:blipFill>
        <p:spPr>
          <a:xfrm>
            <a:off x="8865467" y="-6182"/>
            <a:ext cx="3326533" cy="6864182"/>
          </a:xfrm>
          <a:prstGeom prst="rect">
            <a:avLst/>
          </a:prstGeom>
        </p:spPr>
      </p:pic>
      <p:sp>
        <p:nvSpPr>
          <p:cNvPr id="2" name="Title 1">
            <a:extLst>
              <a:ext uri="{FF2B5EF4-FFF2-40B4-BE49-F238E27FC236}">
                <a16:creationId xmlns:a16="http://schemas.microsoft.com/office/drawing/2014/main" id="{BAB086B9-97EE-4804-91E5-91156D338232}"/>
              </a:ext>
            </a:extLst>
          </p:cNvPr>
          <p:cNvSpPr>
            <a:spLocks noGrp="1"/>
          </p:cNvSpPr>
          <p:nvPr>
            <p:ph type="title" hasCustomPrompt="1"/>
          </p:nvPr>
        </p:nvSpPr>
        <p:spPr/>
        <p:txBody>
          <a:bodyPr/>
          <a:lstStyle>
            <a:lvl1pPr>
              <a:defRPr/>
            </a:lvl1pPr>
          </a:lstStyle>
          <a:p>
            <a:r>
              <a:rPr lang="en-US" dirty="0"/>
              <a:t>Section/divider title, </a:t>
            </a:r>
            <a:r>
              <a:rPr lang="en-US" dirty="0" err="1"/>
              <a:t>42pt</a:t>
            </a:r>
            <a:r>
              <a:rPr lang="en-US" dirty="0"/>
              <a:t> bold,</a:t>
            </a:r>
            <a:br>
              <a:rPr lang="en-US" dirty="0"/>
            </a:br>
            <a:r>
              <a:rPr lang="en-US" dirty="0"/>
              <a:t>two line limit</a:t>
            </a:r>
            <a:endParaRPr lang="en-GB" dirty="0"/>
          </a:p>
        </p:txBody>
      </p:sp>
      <p:sp>
        <p:nvSpPr>
          <p:cNvPr id="4" name="Text Placeholder 3">
            <a:extLst>
              <a:ext uri="{FF2B5EF4-FFF2-40B4-BE49-F238E27FC236}">
                <a16:creationId xmlns:a16="http://schemas.microsoft.com/office/drawing/2014/main" id="{89BFB7C4-2190-4720-808E-A5AB9F2D06AD}"/>
              </a:ext>
            </a:extLst>
          </p:cNvPr>
          <p:cNvSpPr>
            <a:spLocks noGrp="1"/>
          </p:cNvSpPr>
          <p:nvPr>
            <p:ph type="body" sz="quarter" idx="10" hasCustomPrompt="1"/>
          </p:nvPr>
        </p:nvSpPr>
        <p:spPr>
          <a:xfrm>
            <a:off x="639763" y="5166360"/>
            <a:ext cx="7693025" cy="914400"/>
          </a:xfrm>
        </p:spPr>
        <p:txBody>
          <a:bodyPr/>
          <a:lstStyle>
            <a:lvl1pPr>
              <a:defRPr/>
            </a:lvl1pPr>
          </a:lstStyle>
          <a:p>
            <a:pPr lvl="0"/>
            <a:r>
              <a:rPr lang="pl-PL" dirty="0" err="1"/>
              <a:t>Other</a:t>
            </a:r>
            <a:r>
              <a:rPr lang="pl-PL" dirty="0"/>
              <a:t> </a:t>
            </a:r>
            <a:r>
              <a:rPr lang="pl-PL" dirty="0" err="1"/>
              <a:t>information</a:t>
            </a:r>
            <a:r>
              <a:rPr lang="pl-PL" dirty="0"/>
              <a:t>, </a:t>
            </a:r>
            <a:r>
              <a:rPr lang="pl-PL" dirty="0" err="1"/>
              <a:t>24pt</a:t>
            </a:r>
            <a:endParaRPr lang="en-US" dirty="0"/>
          </a:p>
        </p:txBody>
      </p:sp>
    </p:spTree>
    <p:extLst>
      <p:ext uri="{BB962C8B-B14F-4D97-AF65-F5344CB8AC3E}">
        <p14:creationId xmlns:p14="http://schemas.microsoft.com/office/powerpoint/2010/main" val="23269084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Green 2">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6F5776E-8393-449F-BE8D-7AFCF398DD29}"/>
              </a:ext>
            </a:extLst>
          </p:cNvPr>
          <p:cNvGrpSpPr/>
          <p:nvPr userDrawn="1"/>
        </p:nvGrpSpPr>
        <p:grpSpPr>
          <a:xfrm>
            <a:off x="896" y="0"/>
            <a:ext cx="12187929" cy="6858000"/>
            <a:chOff x="896" y="0"/>
            <a:chExt cx="12187929" cy="6858000"/>
          </a:xfrm>
        </p:grpSpPr>
        <p:pic>
          <p:nvPicPr>
            <p:cNvPr id="4" name="Picture 3">
              <a:extLst>
                <a:ext uri="{FF2B5EF4-FFF2-40B4-BE49-F238E27FC236}">
                  <a16:creationId xmlns:a16="http://schemas.microsoft.com/office/drawing/2014/main" id="{90EC998E-4944-4291-A514-0AE57A1D34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6" y="0"/>
              <a:ext cx="8873984" cy="6858000"/>
            </a:xfrm>
            <a:prstGeom prst="rect">
              <a:avLst/>
            </a:prstGeom>
          </p:spPr>
        </p:pic>
        <p:sp>
          <p:nvSpPr>
            <p:cNvPr id="5" name="Rectangle 4">
              <a:extLst>
                <a:ext uri="{FF2B5EF4-FFF2-40B4-BE49-F238E27FC236}">
                  <a16:creationId xmlns:a16="http://schemas.microsoft.com/office/drawing/2014/main" id="{74E1D409-D374-4F6F-86C0-6FD0C7EFD351}"/>
                </a:ext>
              </a:extLst>
            </p:cNvPr>
            <p:cNvSpPr/>
            <p:nvPr userDrawn="1"/>
          </p:nvSpPr>
          <p:spPr>
            <a:xfrm>
              <a:off x="8869680" y="0"/>
              <a:ext cx="3063240" cy="6858000"/>
            </a:xfrm>
            <a:prstGeom prst="rect">
              <a:avLst/>
            </a:prstGeom>
            <a:solidFill>
              <a:srgbClr val="007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Rectangle 5">
              <a:extLst>
                <a:ext uri="{FF2B5EF4-FFF2-40B4-BE49-F238E27FC236}">
                  <a16:creationId xmlns:a16="http://schemas.microsoft.com/office/drawing/2014/main" id="{FD744022-562F-4AFC-867E-A7D2DB7CAD1E}"/>
                </a:ext>
              </a:extLst>
            </p:cNvPr>
            <p:cNvSpPr/>
            <p:nvPr userDrawn="1"/>
          </p:nvSpPr>
          <p:spPr>
            <a:xfrm>
              <a:off x="11887073" y="0"/>
              <a:ext cx="301752" cy="6858000"/>
            </a:xfrm>
            <a:prstGeom prst="rect">
              <a:avLst/>
            </a:prstGeom>
            <a:solidFill>
              <a:srgbClr val="003C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Subtitle 2">
            <a:extLst>
              <a:ext uri="{FF2B5EF4-FFF2-40B4-BE49-F238E27FC236}">
                <a16:creationId xmlns:a16="http://schemas.microsoft.com/office/drawing/2014/main" id="{EE3B5861-1656-41EF-9595-DC16142CB556}"/>
              </a:ext>
            </a:extLst>
          </p:cNvPr>
          <p:cNvSpPr>
            <a:spLocks noGrp="1"/>
          </p:cNvSpPr>
          <p:nvPr>
            <p:ph type="subTitle" idx="1" hasCustomPrompt="1"/>
          </p:nvPr>
        </p:nvSpPr>
        <p:spPr>
          <a:xfrm>
            <a:off x="640080" y="5166360"/>
            <a:ext cx="7973696" cy="618270"/>
          </a:xfrm>
          <a:prstGeom prst="rect">
            <a:avLst/>
          </a:prstGeo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24pt</a:t>
            </a:r>
          </a:p>
        </p:txBody>
      </p:sp>
      <p:sp>
        <p:nvSpPr>
          <p:cNvPr id="2" name="Title 1">
            <a:extLst>
              <a:ext uri="{FF2B5EF4-FFF2-40B4-BE49-F238E27FC236}">
                <a16:creationId xmlns:a16="http://schemas.microsoft.com/office/drawing/2014/main" id="{9D9263E4-C124-4699-9FFB-A3F36E193945}"/>
              </a:ext>
            </a:extLst>
          </p:cNvPr>
          <p:cNvSpPr>
            <a:spLocks noGrp="1"/>
          </p:cNvSpPr>
          <p:nvPr>
            <p:ph type="title" hasCustomPrompt="1"/>
          </p:nvPr>
        </p:nvSpPr>
        <p:spPr/>
        <p:txBody>
          <a:bodyPr/>
          <a:lstStyle>
            <a:lvl1pPr>
              <a:defRPr>
                <a:solidFill>
                  <a:schemeClr val="bg1"/>
                </a:solidFill>
              </a:defRPr>
            </a:lvl1pPr>
          </a:lstStyle>
          <a:p>
            <a:r>
              <a:rPr lang="en-US" dirty="0"/>
              <a:t>Section/divider title, </a:t>
            </a:r>
            <a:r>
              <a:rPr lang="en-US" dirty="0" err="1"/>
              <a:t>42pt</a:t>
            </a:r>
            <a:r>
              <a:rPr lang="en-US" dirty="0"/>
              <a:t> bold,</a:t>
            </a:r>
            <a:br>
              <a:rPr lang="en-US" dirty="0"/>
            </a:br>
            <a:r>
              <a:rPr lang="en-US" dirty="0"/>
              <a:t>two line limit</a:t>
            </a:r>
            <a:endParaRPr lang="en-GB" dirty="0"/>
          </a:p>
        </p:txBody>
      </p:sp>
    </p:spTree>
    <p:extLst>
      <p:ext uri="{BB962C8B-B14F-4D97-AF65-F5344CB8AC3E}">
        <p14:creationId xmlns:p14="http://schemas.microsoft.com/office/powerpoint/2010/main" val="2055181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Blue 3">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F62B794D-D60C-4E83-87C3-1E15F245D02D}"/>
              </a:ext>
            </a:extLst>
          </p:cNvPr>
          <p:cNvSpPr>
            <a:spLocks noGrp="1"/>
          </p:cNvSpPr>
          <p:nvPr>
            <p:ph type="pic" sz="quarter" idx="11" hasCustomPrompt="1"/>
          </p:nvPr>
        </p:nvSpPr>
        <p:spPr>
          <a:xfrm>
            <a:off x="9308465" y="0"/>
            <a:ext cx="2880360" cy="6858000"/>
          </a:xfrm>
          <a:prstGeom prst="rect">
            <a:avLst/>
          </a:prstGeom>
          <a:solidFill>
            <a:srgbClr val="BFBFBF"/>
          </a:solidFill>
        </p:spPr>
        <p:txBody>
          <a:bodyPr lIns="182880" tIns="182880" rIns="182880"/>
          <a:lstStyle>
            <a:lvl1pPr marL="0" indent="0">
              <a:buFontTx/>
              <a:buNone/>
              <a:defRPr sz="1400"/>
            </a:lvl1pPr>
          </a:lstStyle>
          <a:p>
            <a:r>
              <a:rPr lang="en-US" dirty="0"/>
              <a:t>Drag picture to placeholder or click icon to add, then send to back</a:t>
            </a:r>
          </a:p>
        </p:txBody>
      </p:sp>
      <p:sp>
        <p:nvSpPr>
          <p:cNvPr id="4" name="Rectangle 3">
            <a:extLst>
              <a:ext uri="{FF2B5EF4-FFF2-40B4-BE49-F238E27FC236}">
                <a16:creationId xmlns:a16="http://schemas.microsoft.com/office/drawing/2014/main" id="{7F100554-8306-498B-9080-D08D03E34399}"/>
              </a:ext>
            </a:extLst>
          </p:cNvPr>
          <p:cNvSpPr/>
          <p:nvPr userDrawn="1"/>
        </p:nvSpPr>
        <p:spPr>
          <a:xfrm>
            <a:off x="8025618" y="0"/>
            <a:ext cx="1287194" cy="6858000"/>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D5949928-36CA-45E6-8D3E-B7B83E969331}"/>
              </a:ext>
            </a:extLst>
          </p:cNvPr>
          <p:cNvSpPr>
            <a:spLocks noGrp="1"/>
          </p:cNvSpPr>
          <p:nvPr>
            <p:ph type="ctrTitle" hasCustomPrompt="1"/>
          </p:nvPr>
        </p:nvSpPr>
        <p:spPr>
          <a:xfrm>
            <a:off x="1005840" y="2103120"/>
            <a:ext cx="6303645" cy="1371600"/>
          </a:xfrm>
          <a:prstGeom prst="rect">
            <a:avLst/>
          </a:prstGeom>
        </p:spPr>
        <p:txBody>
          <a:bodyPr anchor="b"/>
          <a:lstStyle>
            <a:lvl1pPr algn="l">
              <a:defRPr sz="4200">
                <a:solidFill>
                  <a:schemeClr val="tx1"/>
                </a:solidFill>
              </a:defRPr>
            </a:lvl1pPr>
          </a:lstStyle>
          <a:p>
            <a:r>
              <a:rPr lang="en-US" dirty="0"/>
              <a:t>Section title, 42pt bold,</a:t>
            </a:r>
            <a:br>
              <a:rPr lang="en-US" dirty="0"/>
            </a:br>
            <a:r>
              <a:rPr lang="en-US" dirty="0"/>
              <a:t>two line limit</a:t>
            </a:r>
          </a:p>
        </p:txBody>
      </p:sp>
      <p:sp>
        <p:nvSpPr>
          <p:cNvPr id="6" name="Subtitle 2">
            <a:extLst>
              <a:ext uri="{FF2B5EF4-FFF2-40B4-BE49-F238E27FC236}">
                <a16:creationId xmlns:a16="http://schemas.microsoft.com/office/drawing/2014/main" id="{A8FF613C-9C66-4623-8282-FEA2951CD111}"/>
              </a:ext>
            </a:extLst>
          </p:cNvPr>
          <p:cNvSpPr>
            <a:spLocks noGrp="1"/>
          </p:cNvSpPr>
          <p:nvPr>
            <p:ph type="subTitle" idx="1" hasCustomPrompt="1"/>
          </p:nvPr>
        </p:nvSpPr>
        <p:spPr>
          <a:xfrm>
            <a:off x="1005840" y="3840480"/>
            <a:ext cx="6303645" cy="618270"/>
          </a:xfrm>
          <a:prstGeom prst="rect">
            <a:avLst/>
          </a:prstGeo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24pt light</a:t>
            </a:r>
          </a:p>
        </p:txBody>
      </p:sp>
      <p:sp>
        <p:nvSpPr>
          <p:cNvPr id="7" name="Rectangle 6">
            <a:extLst>
              <a:ext uri="{FF2B5EF4-FFF2-40B4-BE49-F238E27FC236}">
                <a16:creationId xmlns:a16="http://schemas.microsoft.com/office/drawing/2014/main" id="{EA8E2420-1291-415F-BEBD-AD57ECA13976}"/>
              </a:ext>
            </a:extLst>
          </p:cNvPr>
          <p:cNvSpPr/>
          <p:nvPr userDrawn="1"/>
        </p:nvSpPr>
        <p:spPr>
          <a:xfrm>
            <a:off x="0" y="0"/>
            <a:ext cx="731520" cy="6858000"/>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65482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Purple 3">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A6CF49FC-C33B-4AFA-981F-37159946ECA5}"/>
              </a:ext>
            </a:extLst>
          </p:cNvPr>
          <p:cNvSpPr>
            <a:spLocks noGrp="1"/>
          </p:cNvSpPr>
          <p:nvPr>
            <p:ph type="pic" sz="quarter" idx="11" hasCustomPrompt="1"/>
          </p:nvPr>
        </p:nvSpPr>
        <p:spPr>
          <a:xfrm>
            <a:off x="9308465" y="0"/>
            <a:ext cx="2880360" cy="6858000"/>
          </a:xfrm>
          <a:prstGeom prst="rect">
            <a:avLst/>
          </a:prstGeom>
          <a:solidFill>
            <a:srgbClr val="BFBFBF"/>
          </a:solidFill>
        </p:spPr>
        <p:txBody>
          <a:bodyPr lIns="182880" tIns="182880" rIns="182880"/>
          <a:lstStyle>
            <a:lvl1pPr marL="0" indent="0">
              <a:buFontTx/>
              <a:buNone/>
              <a:defRPr sz="1400"/>
            </a:lvl1pPr>
          </a:lstStyle>
          <a:p>
            <a:r>
              <a:rPr lang="en-US" dirty="0"/>
              <a:t>Drag picture to placeholder or click icon to add, then send to back</a:t>
            </a:r>
          </a:p>
        </p:txBody>
      </p:sp>
      <p:sp>
        <p:nvSpPr>
          <p:cNvPr id="4" name="Rectangle 3">
            <a:extLst>
              <a:ext uri="{FF2B5EF4-FFF2-40B4-BE49-F238E27FC236}">
                <a16:creationId xmlns:a16="http://schemas.microsoft.com/office/drawing/2014/main" id="{1BB9579E-EC73-480E-A3D4-438463995D21}"/>
              </a:ext>
            </a:extLst>
          </p:cNvPr>
          <p:cNvSpPr/>
          <p:nvPr userDrawn="1"/>
        </p:nvSpPr>
        <p:spPr>
          <a:xfrm>
            <a:off x="8025618" y="0"/>
            <a:ext cx="1287194" cy="6858000"/>
          </a:xfrm>
          <a:prstGeom prst="rect">
            <a:avLst/>
          </a:prstGeom>
          <a:solidFill>
            <a:srgbClr val="A80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33B76BA6-F0F1-4451-B2F2-7E075856DEDD}"/>
              </a:ext>
            </a:extLst>
          </p:cNvPr>
          <p:cNvSpPr>
            <a:spLocks noGrp="1"/>
          </p:cNvSpPr>
          <p:nvPr>
            <p:ph type="ctrTitle" hasCustomPrompt="1"/>
          </p:nvPr>
        </p:nvSpPr>
        <p:spPr>
          <a:xfrm>
            <a:off x="1005840" y="2103120"/>
            <a:ext cx="6294120" cy="1371600"/>
          </a:xfrm>
          <a:prstGeom prst="rect">
            <a:avLst/>
          </a:prstGeom>
        </p:spPr>
        <p:txBody>
          <a:bodyPr anchor="b"/>
          <a:lstStyle>
            <a:lvl1pPr algn="l">
              <a:defRPr sz="4200">
                <a:solidFill>
                  <a:schemeClr val="tx1"/>
                </a:solidFill>
              </a:defRPr>
            </a:lvl1pPr>
          </a:lstStyle>
          <a:p>
            <a:r>
              <a:rPr lang="en-US" dirty="0"/>
              <a:t>Section title, 42pt bold,</a:t>
            </a:r>
            <a:br>
              <a:rPr lang="en-US" dirty="0"/>
            </a:br>
            <a:r>
              <a:rPr lang="en-US" dirty="0"/>
              <a:t>two line limit</a:t>
            </a:r>
          </a:p>
        </p:txBody>
      </p:sp>
      <p:sp>
        <p:nvSpPr>
          <p:cNvPr id="6" name="Rectangle 5">
            <a:extLst>
              <a:ext uri="{FF2B5EF4-FFF2-40B4-BE49-F238E27FC236}">
                <a16:creationId xmlns:a16="http://schemas.microsoft.com/office/drawing/2014/main" id="{65BA01F5-3803-497F-A95A-B59FAF1D0B95}"/>
              </a:ext>
            </a:extLst>
          </p:cNvPr>
          <p:cNvSpPr/>
          <p:nvPr userDrawn="1"/>
        </p:nvSpPr>
        <p:spPr>
          <a:xfrm>
            <a:off x="0" y="0"/>
            <a:ext cx="731520" cy="6858000"/>
          </a:xfrm>
          <a:prstGeom prst="rect">
            <a:avLst/>
          </a:prstGeom>
          <a:solidFill>
            <a:srgbClr val="6F0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ubtitle 2">
            <a:extLst>
              <a:ext uri="{FF2B5EF4-FFF2-40B4-BE49-F238E27FC236}">
                <a16:creationId xmlns:a16="http://schemas.microsoft.com/office/drawing/2014/main" id="{C3EBF496-B88E-4C83-A8C1-733BA8D73422}"/>
              </a:ext>
            </a:extLst>
          </p:cNvPr>
          <p:cNvSpPr>
            <a:spLocks noGrp="1"/>
          </p:cNvSpPr>
          <p:nvPr>
            <p:ph type="subTitle" idx="1" hasCustomPrompt="1"/>
          </p:nvPr>
        </p:nvSpPr>
        <p:spPr>
          <a:xfrm>
            <a:off x="1005840" y="3840480"/>
            <a:ext cx="6294120" cy="618270"/>
          </a:xfrm>
          <a:prstGeom prst="rect">
            <a:avLst/>
          </a:prstGeo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24pt</a:t>
            </a:r>
          </a:p>
        </p:txBody>
      </p:sp>
    </p:spTree>
    <p:extLst>
      <p:ext uri="{BB962C8B-B14F-4D97-AF65-F5344CB8AC3E}">
        <p14:creationId xmlns:p14="http://schemas.microsoft.com/office/powerpoint/2010/main" val="8174018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Red 3">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8A52EA41-04B0-4F1A-90D4-DB772972EF57}"/>
              </a:ext>
            </a:extLst>
          </p:cNvPr>
          <p:cNvSpPr>
            <a:spLocks noGrp="1"/>
          </p:cNvSpPr>
          <p:nvPr>
            <p:ph type="pic" sz="quarter" idx="11" hasCustomPrompt="1"/>
          </p:nvPr>
        </p:nvSpPr>
        <p:spPr>
          <a:xfrm>
            <a:off x="9308465" y="0"/>
            <a:ext cx="2880360" cy="6858000"/>
          </a:xfrm>
          <a:prstGeom prst="rect">
            <a:avLst/>
          </a:prstGeom>
          <a:solidFill>
            <a:srgbClr val="BFBFBF"/>
          </a:solidFill>
        </p:spPr>
        <p:txBody>
          <a:bodyPr lIns="182880" tIns="182880" rIns="182880"/>
          <a:lstStyle>
            <a:lvl1pPr marL="0" indent="0">
              <a:buFontTx/>
              <a:buNone/>
              <a:defRPr sz="1400"/>
            </a:lvl1pPr>
          </a:lstStyle>
          <a:p>
            <a:r>
              <a:rPr lang="en-US" dirty="0"/>
              <a:t>Drag picture to placeholder or click icon to add, then send to back</a:t>
            </a:r>
          </a:p>
        </p:txBody>
      </p:sp>
      <p:sp>
        <p:nvSpPr>
          <p:cNvPr id="4" name="Rectangle 3">
            <a:extLst>
              <a:ext uri="{FF2B5EF4-FFF2-40B4-BE49-F238E27FC236}">
                <a16:creationId xmlns:a16="http://schemas.microsoft.com/office/drawing/2014/main" id="{72D06D34-024F-4400-ABB7-8901E4B2EBED}"/>
              </a:ext>
            </a:extLst>
          </p:cNvPr>
          <p:cNvSpPr/>
          <p:nvPr userDrawn="1"/>
        </p:nvSpPr>
        <p:spPr>
          <a:xfrm>
            <a:off x="8025618" y="0"/>
            <a:ext cx="1287194" cy="6858000"/>
          </a:xfrm>
          <a:prstGeom prst="rect">
            <a:avLst/>
          </a:prstGeom>
          <a:solidFill>
            <a:srgbClr val="FF46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CBAE34AD-940E-4A64-BB0A-BF267CD7A1A4}"/>
              </a:ext>
            </a:extLst>
          </p:cNvPr>
          <p:cNvSpPr>
            <a:spLocks noGrp="1"/>
          </p:cNvSpPr>
          <p:nvPr>
            <p:ph type="ctrTitle" hasCustomPrompt="1"/>
          </p:nvPr>
        </p:nvSpPr>
        <p:spPr>
          <a:xfrm>
            <a:off x="1005840" y="2103120"/>
            <a:ext cx="6284595" cy="1371600"/>
          </a:xfrm>
          <a:prstGeom prst="rect">
            <a:avLst/>
          </a:prstGeom>
        </p:spPr>
        <p:txBody>
          <a:bodyPr anchor="b"/>
          <a:lstStyle>
            <a:lvl1pPr algn="l">
              <a:defRPr sz="4200">
                <a:solidFill>
                  <a:schemeClr val="tx1"/>
                </a:solidFill>
              </a:defRPr>
            </a:lvl1pPr>
          </a:lstStyle>
          <a:p>
            <a:r>
              <a:rPr lang="en-US" dirty="0"/>
              <a:t>Section title, 42pt bold,</a:t>
            </a:r>
            <a:br>
              <a:rPr lang="en-US" dirty="0"/>
            </a:br>
            <a:r>
              <a:rPr lang="en-US" dirty="0"/>
              <a:t>two line limit</a:t>
            </a:r>
          </a:p>
        </p:txBody>
      </p:sp>
      <p:sp>
        <p:nvSpPr>
          <p:cNvPr id="6" name="Rectangle 5">
            <a:extLst>
              <a:ext uri="{FF2B5EF4-FFF2-40B4-BE49-F238E27FC236}">
                <a16:creationId xmlns:a16="http://schemas.microsoft.com/office/drawing/2014/main" id="{72A4E926-E6DD-4445-A2B7-16435D43885D}"/>
              </a:ext>
            </a:extLst>
          </p:cNvPr>
          <p:cNvSpPr/>
          <p:nvPr userDrawn="1"/>
        </p:nvSpPr>
        <p:spPr>
          <a:xfrm>
            <a:off x="0" y="0"/>
            <a:ext cx="731520" cy="6858000"/>
          </a:xfrm>
          <a:prstGeom prst="rect">
            <a:avLst/>
          </a:prstGeom>
          <a:solidFill>
            <a:srgbClr val="D72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ubtitle 2">
            <a:extLst>
              <a:ext uri="{FF2B5EF4-FFF2-40B4-BE49-F238E27FC236}">
                <a16:creationId xmlns:a16="http://schemas.microsoft.com/office/drawing/2014/main" id="{DC28D724-ABC2-43F1-B7FB-6D0FCC14C42B}"/>
              </a:ext>
            </a:extLst>
          </p:cNvPr>
          <p:cNvSpPr>
            <a:spLocks noGrp="1"/>
          </p:cNvSpPr>
          <p:nvPr>
            <p:ph type="subTitle" idx="1" hasCustomPrompt="1"/>
          </p:nvPr>
        </p:nvSpPr>
        <p:spPr>
          <a:xfrm>
            <a:off x="1005840" y="3840480"/>
            <a:ext cx="6284595" cy="618270"/>
          </a:xfrm>
          <a:prstGeom prst="rect">
            <a:avLst/>
          </a:prstGeo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24pt</a:t>
            </a:r>
          </a:p>
        </p:txBody>
      </p:sp>
    </p:spTree>
    <p:extLst>
      <p:ext uri="{BB962C8B-B14F-4D97-AF65-F5344CB8AC3E}">
        <p14:creationId xmlns:p14="http://schemas.microsoft.com/office/powerpoint/2010/main" val="11673839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Yellow 3">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E2F044E3-ABA8-4FCA-8DB3-9D2A3AF5A9B2}"/>
              </a:ext>
            </a:extLst>
          </p:cNvPr>
          <p:cNvSpPr>
            <a:spLocks noGrp="1"/>
          </p:cNvSpPr>
          <p:nvPr>
            <p:ph type="pic" sz="quarter" idx="11" hasCustomPrompt="1"/>
          </p:nvPr>
        </p:nvSpPr>
        <p:spPr>
          <a:xfrm>
            <a:off x="9308465" y="0"/>
            <a:ext cx="2880360" cy="6858000"/>
          </a:xfrm>
          <a:prstGeom prst="rect">
            <a:avLst/>
          </a:prstGeom>
          <a:solidFill>
            <a:srgbClr val="BFBFBF"/>
          </a:solidFill>
        </p:spPr>
        <p:txBody>
          <a:bodyPr lIns="182880" tIns="182880" rIns="182880"/>
          <a:lstStyle>
            <a:lvl1pPr marL="0" indent="0">
              <a:buFontTx/>
              <a:buNone/>
              <a:defRPr sz="1400"/>
            </a:lvl1pPr>
          </a:lstStyle>
          <a:p>
            <a:r>
              <a:rPr lang="en-US" dirty="0"/>
              <a:t>Drag picture to placeholder or click icon to add, then send to back</a:t>
            </a:r>
          </a:p>
        </p:txBody>
      </p:sp>
      <p:sp>
        <p:nvSpPr>
          <p:cNvPr id="4" name="Rectangle 3">
            <a:extLst>
              <a:ext uri="{FF2B5EF4-FFF2-40B4-BE49-F238E27FC236}">
                <a16:creationId xmlns:a16="http://schemas.microsoft.com/office/drawing/2014/main" id="{1761BC7D-F6A8-4B8C-8988-78A8B2B3A641}"/>
              </a:ext>
            </a:extLst>
          </p:cNvPr>
          <p:cNvSpPr/>
          <p:nvPr userDrawn="1"/>
        </p:nvSpPr>
        <p:spPr>
          <a:xfrm>
            <a:off x="8025618" y="0"/>
            <a:ext cx="1287194" cy="6858000"/>
          </a:xfrm>
          <a:prstGeom prst="rect">
            <a:avLst/>
          </a:prstGeom>
          <a:solidFill>
            <a:srgbClr val="FFB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DE10D0F1-8F2C-4DDA-9888-4013DEBE3F5A}"/>
              </a:ext>
            </a:extLst>
          </p:cNvPr>
          <p:cNvSpPr>
            <a:spLocks noGrp="1"/>
          </p:cNvSpPr>
          <p:nvPr>
            <p:ph type="ctrTitle" hasCustomPrompt="1"/>
          </p:nvPr>
        </p:nvSpPr>
        <p:spPr>
          <a:xfrm>
            <a:off x="1005840" y="2103120"/>
            <a:ext cx="6246495" cy="1371600"/>
          </a:xfrm>
          <a:prstGeom prst="rect">
            <a:avLst/>
          </a:prstGeom>
        </p:spPr>
        <p:txBody>
          <a:bodyPr anchor="b"/>
          <a:lstStyle>
            <a:lvl1pPr algn="l">
              <a:defRPr sz="4200">
                <a:solidFill>
                  <a:schemeClr val="tx1"/>
                </a:solidFill>
              </a:defRPr>
            </a:lvl1pPr>
          </a:lstStyle>
          <a:p>
            <a:r>
              <a:rPr lang="en-US" dirty="0"/>
              <a:t>Section title, 42pt bold,</a:t>
            </a:r>
            <a:br>
              <a:rPr lang="en-US" dirty="0"/>
            </a:br>
            <a:r>
              <a:rPr lang="en-US" dirty="0"/>
              <a:t>two line limit</a:t>
            </a:r>
          </a:p>
        </p:txBody>
      </p:sp>
      <p:sp>
        <p:nvSpPr>
          <p:cNvPr id="6" name="Rectangle 5">
            <a:extLst>
              <a:ext uri="{FF2B5EF4-FFF2-40B4-BE49-F238E27FC236}">
                <a16:creationId xmlns:a16="http://schemas.microsoft.com/office/drawing/2014/main" id="{7E9BE650-88FB-4C28-A8AF-D711AFE8B77B}"/>
              </a:ext>
            </a:extLst>
          </p:cNvPr>
          <p:cNvSpPr/>
          <p:nvPr userDrawn="1"/>
        </p:nvSpPr>
        <p:spPr>
          <a:xfrm>
            <a:off x="0" y="0"/>
            <a:ext cx="731520" cy="6858000"/>
          </a:xfrm>
          <a:prstGeom prst="rect">
            <a:avLst/>
          </a:prstGeom>
          <a:solidFill>
            <a:srgbClr val="FFA0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ubtitle 2">
            <a:extLst>
              <a:ext uri="{FF2B5EF4-FFF2-40B4-BE49-F238E27FC236}">
                <a16:creationId xmlns:a16="http://schemas.microsoft.com/office/drawing/2014/main" id="{28F98B98-D7C6-46EC-9267-729CE83E3102}"/>
              </a:ext>
            </a:extLst>
          </p:cNvPr>
          <p:cNvSpPr>
            <a:spLocks noGrp="1"/>
          </p:cNvSpPr>
          <p:nvPr>
            <p:ph type="subTitle" idx="1" hasCustomPrompt="1"/>
          </p:nvPr>
        </p:nvSpPr>
        <p:spPr>
          <a:xfrm>
            <a:off x="1005840" y="3840480"/>
            <a:ext cx="6246495" cy="618270"/>
          </a:xfrm>
          <a:prstGeom prst="rect">
            <a:avLst/>
          </a:prstGeo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24pt</a:t>
            </a:r>
          </a:p>
        </p:txBody>
      </p:sp>
    </p:spTree>
    <p:extLst>
      <p:ext uri="{BB962C8B-B14F-4D97-AF65-F5344CB8AC3E}">
        <p14:creationId xmlns:p14="http://schemas.microsoft.com/office/powerpoint/2010/main" val="11020956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Green 3">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77C92325-AE63-4CDE-A517-75A321318A86}"/>
              </a:ext>
            </a:extLst>
          </p:cNvPr>
          <p:cNvSpPr>
            <a:spLocks noGrp="1"/>
          </p:cNvSpPr>
          <p:nvPr>
            <p:ph type="pic" sz="quarter" idx="11" hasCustomPrompt="1"/>
          </p:nvPr>
        </p:nvSpPr>
        <p:spPr>
          <a:xfrm>
            <a:off x="9308465" y="0"/>
            <a:ext cx="2880360" cy="6858000"/>
          </a:xfrm>
          <a:prstGeom prst="rect">
            <a:avLst/>
          </a:prstGeom>
          <a:solidFill>
            <a:srgbClr val="BFBFBF"/>
          </a:solidFill>
        </p:spPr>
        <p:txBody>
          <a:bodyPr lIns="182880" tIns="182880" rIns="182880"/>
          <a:lstStyle>
            <a:lvl1pPr marL="0" indent="0">
              <a:buFontTx/>
              <a:buNone/>
              <a:defRPr sz="1400"/>
            </a:lvl1pPr>
          </a:lstStyle>
          <a:p>
            <a:r>
              <a:rPr lang="en-US" dirty="0"/>
              <a:t>Drag picture to placeholder or click icon to add, then send to back</a:t>
            </a:r>
          </a:p>
        </p:txBody>
      </p:sp>
      <p:sp>
        <p:nvSpPr>
          <p:cNvPr id="4" name="Rectangle 3">
            <a:extLst>
              <a:ext uri="{FF2B5EF4-FFF2-40B4-BE49-F238E27FC236}">
                <a16:creationId xmlns:a16="http://schemas.microsoft.com/office/drawing/2014/main" id="{4A846A63-40AE-4B26-9CA9-D4B7A2D44BC7}"/>
              </a:ext>
            </a:extLst>
          </p:cNvPr>
          <p:cNvSpPr/>
          <p:nvPr userDrawn="1"/>
        </p:nvSpPr>
        <p:spPr>
          <a:xfrm>
            <a:off x="8025618" y="0"/>
            <a:ext cx="1287194" cy="6858000"/>
          </a:xfrm>
          <a:prstGeom prst="rect">
            <a:avLst/>
          </a:prstGeom>
          <a:solidFill>
            <a:srgbClr val="0AD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E7EA203E-F39D-4213-BA5B-302BDBD2B48C}"/>
              </a:ext>
            </a:extLst>
          </p:cNvPr>
          <p:cNvSpPr>
            <a:spLocks noGrp="1"/>
          </p:cNvSpPr>
          <p:nvPr>
            <p:ph type="ctrTitle" hasCustomPrompt="1"/>
          </p:nvPr>
        </p:nvSpPr>
        <p:spPr>
          <a:xfrm>
            <a:off x="1005840" y="2103120"/>
            <a:ext cx="6236970" cy="1371600"/>
          </a:xfrm>
          <a:prstGeom prst="rect">
            <a:avLst/>
          </a:prstGeom>
        </p:spPr>
        <p:txBody>
          <a:bodyPr anchor="b"/>
          <a:lstStyle>
            <a:lvl1pPr algn="l">
              <a:defRPr sz="4200">
                <a:solidFill>
                  <a:schemeClr val="tx1"/>
                </a:solidFill>
              </a:defRPr>
            </a:lvl1pPr>
          </a:lstStyle>
          <a:p>
            <a:r>
              <a:rPr lang="en-US" dirty="0"/>
              <a:t>Section title, 42pt bold,</a:t>
            </a:r>
            <a:br>
              <a:rPr lang="en-US" dirty="0"/>
            </a:br>
            <a:r>
              <a:rPr lang="en-US" dirty="0"/>
              <a:t>two line limit</a:t>
            </a:r>
          </a:p>
        </p:txBody>
      </p:sp>
      <p:sp>
        <p:nvSpPr>
          <p:cNvPr id="6" name="Rectangle 5">
            <a:extLst>
              <a:ext uri="{FF2B5EF4-FFF2-40B4-BE49-F238E27FC236}">
                <a16:creationId xmlns:a16="http://schemas.microsoft.com/office/drawing/2014/main" id="{62D3AC56-2BA2-4FE0-B500-1DB245CD0075}"/>
              </a:ext>
            </a:extLst>
          </p:cNvPr>
          <p:cNvSpPr/>
          <p:nvPr userDrawn="1"/>
        </p:nvSpPr>
        <p:spPr>
          <a:xfrm>
            <a:off x="0" y="0"/>
            <a:ext cx="731520" cy="6858000"/>
          </a:xfrm>
          <a:prstGeom prst="rect">
            <a:avLst/>
          </a:prstGeom>
          <a:solidFill>
            <a:srgbClr val="007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ubtitle 2">
            <a:extLst>
              <a:ext uri="{FF2B5EF4-FFF2-40B4-BE49-F238E27FC236}">
                <a16:creationId xmlns:a16="http://schemas.microsoft.com/office/drawing/2014/main" id="{BF58D9EC-57DC-4898-A547-C71390CAAD99}"/>
              </a:ext>
            </a:extLst>
          </p:cNvPr>
          <p:cNvSpPr>
            <a:spLocks noGrp="1"/>
          </p:cNvSpPr>
          <p:nvPr>
            <p:ph type="subTitle" idx="1" hasCustomPrompt="1"/>
          </p:nvPr>
        </p:nvSpPr>
        <p:spPr>
          <a:xfrm>
            <a:off x="1005840" y="3840480"/>
            <a:ext cx="6236970" cy="618270"/>
          </a:xfrm>
          <a:prstGeom prst="rect">
            <a:avLst/>
          </a:prstGeo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24pt</a:t>
            </a:r>
          </a:p>
        </p:txBody>
      </p:sp>
    </p:spTree>
    <p:extLst>
      <p:ext uri="{BB962C8B-B14F-4D97-AF65-F5344CB8AC3E}">
        <p14:creationId xmlns:p14="http://schemas.microsoft.com/office/powerpoint/2010/main" val="18262820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Black Bullet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p>
            <a:r>
              <a:rPr lang="en-AU" dirty="0"/>
              <a:t>©Jacobs </a:t>
            </a:r>
            <a:r>
              <a:rPr lang="en-AU" dirty="0" smtClean="0"/>
              <a:t>2021</a:t>
            </a:r>
            <a:endParaRPr lang="en-AU" dirty="0"/>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80160"/>
            <a:ext cx="11521440"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9F5B10BB-2279-444D-A69E-B8C415407EFF}"/>
              </a:ext>
            </a:extLst>
          </p:cNvPr>
          <p:cNvSpPr/>
          <p:nvPr userDrawn="1"/>
        </p:nvSpPr>
        <p:spPr>
          <a:xfrm>
            <a:off x="0" y="0"/>
            <a:ext cx="18288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197C72B8-85D1-40F1-943D-22DB1FC9F4C8}"/>
              </a:ext>
            </a:extLst>
          </p:cNvPr>
          <p:cNvCxnSpPr/>
          <p:nvPr userDrawn="1"/>
        </p:nvCxnSpPr>
        <p:spPr>
          <a:xfrm>
            <a:off x="320040" y="6217920"/>
            <a:ext cx="1152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732FCE42-D194-49C3-9B72-4EC109F51F76}"/>
              </a:ext>
            </a:extLst>
          </p:cNvPr>
          <p:cNvSpPr>
            <a:spLocks noGrp="1"/>
          </p:cNvSpPr>
          <p:nvPr>
            <p:ph type="title" hasCustomPrompt="1"/>
          </p:nvPr>
        </p:nvSpPr>
        <p:spPr/>
        <p:txBody>
          <a:bodyPr/>
          <a:lstStyle>
            <a:lvl1pPr>
              <a:defRPr/>
            </a:lvl1pPr>
          </a:lstStyle>
          <a:p>
            <a:r>
              <a:rPr lang="en-US" dirty="0"/>
              <a:t>Slide title, </a:t>
            </a:r>
            <a:r>
              <a:rPr lang="en-US" dirty="0" err="1"/>
              <a:t>28pt</a:t>
            </a:r>
            <a:r>
              <a:rPr lang="en-US" dirty="0"/>
              <a:t> bold</a:t>
            </a:r>
            <a:endParaRPr lang="en-GB" dirty="0"/>
          </a:p>
        </p:txBody>
      </p:sp>
    </p:spTree>
    <p:extLst>
      <p:ext uri="{BB962C8B-B14F-4D97-AF65-F5344CB8AC3E}">
        <p14:creationId xmlns:p14="http://schemas.microsoft.com/office/powerpoint/2010/main" val="12771465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 Black Lis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p>
            <a:r>
              <a:rPr lang="en-AU" dirty="0"/>
              <a:t>©Jacobs </a:t>
            </a:r>
            <a:r>
              <a:rPr lang="en-AU" dirty="0" smtClean="0"/>
              <a:t>2021</a:t>
            </a:r>
            <a:endParaRPr lang="en-AU" dirty="0"/>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80160"/>
            <a:ext cx="11521440" cy="4846320"/>
          </a:xfrm>
        </p:spPr>
        <p:txBody>
          <a:bodyPr/>
          <a:lstStyle>
            <a:lvl1pPr marL="0" indent="-360000">
              <a:buFont typeface="+mj-lt"/>
              <a:buAutoNum type="arabicPeriod"/>
              <a:defRPr/>
            </a:lvl1pPr>
            <a:lvl2pPr marL="720000" indent="-360000">
              <a:buFont typeface="+mj-lt"/>
              <a:buAutoNum type="arabicPeriod"/>
              <a:defRPr/>
            </a:lvl2pPr>
            <a:lvl3pPr marL="1080000" indent="-360000">
              <a:buFont typeface="+mj-lt"/>
              <a:buAutoNum type="arabicPeriod"/>
              <a:defRPr/>
            </a:lvl3pPr>
            <a:lvl4pPr marL="1440000" indent="-360000">
              <a:buFont typeface="+mj-lt"/>
              <a:buAutoNum type="arabicPeriod"/>
              <a:defRPr/>
            </a:lvl4pPr>
            <a:lvl5pPr marL="1800000" indent="-360000">
              <a:buFont typeface="+mj-lt"/>
              <a:buAutoNum type="arabicPeriod"/>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90AEB58B-EBCB-4D36-8CF5-FCD945DA552F}"/>
              </a:ext>
            </a:extLst>
          </p:cNvPr>
          <p:cNvSpPr/>
          <p:nvPr userDrawn="1"/>
        </p:nvSpPr>
        <p:spPr>
          <a:xfrm>
            <a:off x="0" y="0"/>
            <a:ext cx="18288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611E7636-01DC-40CA-9BAD-ABDBEE6B7EF3}"/>
              </a:ext>
            </a:extLst>
          </p:cNvPr>
          <p:cNvCxnSpPr/>
          <p:nvPr userDrawn="1"/>
        </p:nvCxnSpPr>
        <p:spPr>
          <a:xfrm>
            <a:off x="320040" y="6217920"/>
            <a:ext cx="1152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61C11B04-1C61-49A8-8B1B-01AEB6FFC52F}"/>
              </a:ext>
            </a:extLst>
          </p:cNvPr>
          <p:cNvSpPr>
            <a:spLocks noGrp="1"/>
          </p:cNvSpPr>
          <p:nvPr>
            <p:ph type="title" hasCustomPrompt="1"/>
          </p:nvPr>
        </p:nvSpPr>
        <p:spPr/>
        <p:txBody>
          <a:bodyPr/>
          <a:lstStyle>
            <a:lvl1pPr>
              <a:defRPr/>
            </a:lvl1pPr>
          </a:lstStyle>
          <a:p>
            <a:r>
              <a:rPr lang="en-US" dirty="0"/>
              <a:t>Slide title, </a:t>
            </a:r>
            <a:r>
              <a:rPr lang="en-US" dirty="0" err="1"/>
              <a:t>28pt</a:t>
            </a:r>
            <a:r>
              <a:rPr lang="en-US" dirty="0"/>
              <a:t> bold</a:t>
            </a:r>
            <a:endParaRPr lang="en-GB" dirty="0"/>
          </a:p>
        </p:txBody>
      </p:sp>
    </p:spTree>
    <p:extLst>
      <p:ext uri="{BB962C8B-B14F-4D97-AF65-F5344CB8AC3E}">
        <p14:creationId xmlns:p14="http://schemas.microsoft.com/office/powerpoint/2010/main" val="23420929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Blue 1">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p>
            <a:r>
              <a:rPr lang="en-AU" dirty="0"/>
              <a:t>©Jacobs </a:t>
            </a:r>
            <a:r>
              <a:rPr lang="en-AU" dirty="0" smtClean="0"/>
              <a:t>2021</a:t>
            </a:r>
            <a:endParaRPr lang="en-AU" dirty="0"/>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80160"/>
            <a:ext cx="11521440"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FB5378AA-48D0-49EA-BE9B-95BC597EFC4C}"/>
              </a:ext>
            </a:extLst>
          </p:cNvPr>
          <p:cNvCxnSpPr/>
          <p:nvPr userDrawn="1"/>
        </p:nvCxnSpPr>
        <p:spPr>
          <a:xfrm>
            <a:off x="320040" y="6217920"/>
            <a:ext cx="1152144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EED51E53-C704-4648-A432-C3D579C368E5}"/>
              </a:ext>
            </a:extLst>
          </p:cNvPr>
          <p:cNvGrpSpPr/>
          <p:nvPr userDrawn="1"/>
        </p:nvGrpSpPr>
        <p:grpSpPr>
          <a:xfrm>
            <a:off x="0" y="-2"/>
            <a:ext cx="182880" cy="6858002"/>
            <a:chOff x="0" y="-2"/>
            <a:chExt cx="182880" cy="6858002"/>
          </a:xfrm>
        </p:grpSpPr>
        <p:sp>
          <p:nvSpPr>
            <p:cNvPr id="11" name="Rectangle 10">
              <a:extLst>
                <a:ext uri="{FF2B5EF4-FFF2-40B4-BE49-F238E27FC236}">
                  <a16:creationId xmlns:a16="http://schemas.microsoft.com/office/drawing/2014/main" id="{EADC94DF-CF22-48A4-BA0A-C4C38A013B84}"/>
                </a:ext>
              </a:extLst>
            </p:cNvPr>
            <p:cNvSpPr/>
            <p:nvPr userDrawn="1"/>
          </p:nvSpPr>
          <p:spPr>
            <a:xfrm>
              <a:off x="0" y="6210887"/>
              <a:ext cx="182880" cy="647113"/>
            </a:xfrm>
            <a:prstGeom prst="rect">
              <a:avLst/>
            </a:prstGeom>
            <a:solidFill>
              <a:srgbClr val="5AE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2AFE780-91D7-411E-9616-15D5F7F95B48}"/>
                </a:ext>
              </a:extLst>
            </p:cNvPr>
            <p:cNvSpPr/>
            <p:nvPr userDrawn="1"/>
          </p:nvSpPr>
          <p:spPr>
            <a:xfrm>
              <a:off x="0" y="-2"/>
              <a:ext cx="182880" cy="4572000"/>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18CE3C64-85E4-4847-9D32-67A911A0EBFE}"/>
                </a:ext>
              </a:extLst>
            </p:cNvPr>
            <p:cNvSpPr/>
            <p:nvPr userDrawn="1"/>
          </p:nvSpPr>
          <p:spPr>
            <a:xfrm>
              <a:off x="0" y="4517053"/>
              <a:ext cx="182880" cy="1709928"/>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itle 4">
            <a:extLst>
              <a:ext uri="{FF2B5EF4-FFF2-40B4-BE49-F238E27FC236}">
                <a16:creationId xmlns:a16="http://schemas.microsoft.com/office/drawing/2014/main" id="{F46B6B13-76E8-45ED-A965-E078D3D19F55}"/>
              </a:ext>
            </a:extLst>
          </p:cNvPr>
          <p:cNvSpPr>
            <a:spLocks noGrp="1"/>
          </p:cNvSpPr>
          <p:nvPr>
            <p:ph type="title" hasCustomPrompt="1"/>
          </p:nvPr>
        </p:nvSpPr>
        <p:spPr/>
        <p:txBody>
          <a:bodyPr/>
          <a:lstStyle>
            <a:lvl1pPr>
              <a:defRPr/>
            </a:lvl1pPr>
          </a:lstStyle>
          <a:p>
            <a:r>
              <a:rPr lang="en-US" dirty="0"/>
              <a:t>Slide title, </a:t>
            </a:r>
            <a:r>
              <a:rPr lang="en-US" dirty="0" err="1"/>
              <a:t>28pt</a:t>
            </a:r>
            <a:r>
              <a:rPr lang="en-US" dirty="0"/>
              <a:t> bold</a:t>
            </a:r>
            <a:endParaRPr lang="en-GB" dirty="0"/>
          </a:p>
        </p:txBody>
      </p:sp>
    </p:spTree>
    <p:extLst>
      <p:ext uri="{BB962C8B-B14F-4D97-AF65-F5344CB8AC3E}">
        <p14:creationId xmlns:p14="http://schemas.microsoft.com/office/powerpoint/2010/main" val="11574359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Purple 1">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a:xfrm>
            <a:off x="9281160" y="6534443"/>
            <a:ext cx="2560320" cy="274320"/>
          </a:xfrm>
        </p:spPr>
        <p:txBody>
          <a:bodyPr/>
          <a:lstStyle/>
          <a:p>
            <a:r>
              <a:rPr lang="en-AU" dirty="0"/>
              <a:t>©Jacobs </a:t>
            </a:r>
            <a:r>
              <a:rPr lang="pl-PL" dirty="0" smtClean="0"/>
              <a:t>2021</a:t>
            </a:r>
            <a:endParaRPr lang="en-AU" dirty="0"/>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a:xfrm>
            <a:off x="320040" y="6573493"/>
            <a:ext cx="781674" cy="274320"/>
          </a:xfrm>
        </p:spPr>
        <p:txBody>
          <a:bodyPr/>
          <a:lstStyle/>
          <a:p>
            <a:fld id="{9B3E39EC-4BE2-4DEA-81C0-4ABC0AAB4AC0}" type="slidenum">
              <a:rPr lang="en-AU" smtClean="0"/>
              <a:pPr/>
              <a:t>‹#›</a:t>
            </a:fld>
            <a:endParaRPr lang="en-AU" dirty="0"/>
          </a:p>
        </p:txBody>
      </p:sp>
      <p:cxnSp>
        <p:nvCxnSpPr>
          <p:cNvPr id="14" name="Straight Connector 13">
            <a:extLst>
              <a:ext uri="{FF2B5EF4-FFF2-40B4-BE49-F238E27FC236}">
                <a16:creationId xmlns:a16="http://schemas.microsoft.com/office/drawing/2014/main" id="{B907F687-555F-42F3-931D-36B1D43F7B7A}"/>
              </a:ext>
            </a:extLst>
          </p:cNvPr>
          <p:cNvCxnSpPr/>
          <p:nvPr userDrawn="1"/>
        </p:nvCxnSpPr>
        <p:spPr>
          <a:xfrm>
            <a:off x="320040" y="6649707"/>
            <a:ext cx="11521440" cy="0"/>
          </a:xfrm>
          <a:prstGeom prst="line">
            <a:avLst/>
          </a:prstGeom>
          <a:ln/>
        </p:spPr>
        <p:style>
          <a:lnRef idx="1">
            <a:schemeClr val="accent2"/>
          </a:lnRef>
          <a:fillRef idx="0">
            <a:schemeClr val="accent2"/>
          </a:fillRef>
          <a:effectRef idx="0">
            <a:schemeClr val="accent2"/>
          </a:effectRef>
          <a:fontRef idx="minor">
            <a:schemeClr val="tx1"/>
          </a:fontRef>
        </p:style>
      </p:cxnSp>
      <p:grpSp>
        <p:nvGrpSpPr>
          <p:cNvPr id="15" name="Group 14">
            <a:extLst>
              <a:ext uri="{FF2B5EF4-FFF2-40B4-BE49-F238E27FC236}">
                <a16:creationId xmlns:a16="http://schemas.microsoft.com/office/drawing/2014/main" id="{4CA72A78-4C30-4C03-A06D-DA1FF4F7AC07}"/>
              </a:ext>
            </a:extLst>
          </p:cNvPr>
          <p:cNvGrpSpPr/>
          <p:nvPr userDrawn="1"/>
        </p:nvGrpSpPr>
        <p:grpSpPr>
          <a:xfrm>
            <a:off x="0" y="-2"/>
            <a:ext cx="182880" cy="6858002"/>
            <a:chOff x="0" y="-2"/>
            <a:chExt cx="182880" cy="6858002"/>
          </a:xfrm>
        </p:grpSpPr>
        <p:sp>
          <p:nvSpPr>
            <p:cNvPr id="16" name="Rectangle 15">
              <a:extLst>
                <a:ext uri="{FF2B5EF4-FFF2-40B4-BE49-F238E27FC236}">
                  <a16:creationId xmlns:a16="http://schemas.microsoft.com/office/drawing/2014/main" id="{B555AB02-14EC-4DB4-A3C8-0D9A8157AFF4}"/>
                </a:ext>
              </a:extLst>
            </p:cNvPr>
            <p:cNvSpPr/>
            <p:nvPr userDrawn="1"/>
          </p:nvSpPr>
          <p:spPr>
            <a:xfrm>
              <a:off x="0" y="6210887"/>
              <a:ext cx="182880" cy="647113"/>
            </a:xfrm>
            <a:prstGeom prst="rect">
              <a:avLst/>
            </a:prstGeom>
            <a:solidFill>
              <a:srgbClr val="D7A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75C5320F-164D-4C85-8156-0F5DC144649D}"/>
                </a:ext>
              </a:extLst>
            </p:cNvPr>
            <p:cNvSpPr/>
            <p:nvPr userDrawn="1"/>
          </p:nvSpPr>
          <p:spPr>
            <a:xfrm>
              <a:off x="0" y="-2"/>
              <a:ext cx="182880" cy="4572000"/>
            </a:xfrm>
            <a:prstGeom prst="rect">
              <a:avLst/>
            </a:prstGeom>
            <a:solidFill>
              <a:srgbClr val="6F0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39448BF6-A9B1-4435-9787-4CFEFE2B3C13}"/>
                </a:ext>
              </a:extLst>
            </p:cNvPr>
            <p:cNvSpPr/>
            <p:nvPr userDrawn="1"/>
          </p:nvSpPr>
          <p:spPr>
            <a:xfrm>
              <a:off x="0" y="4517053"/>
              <a:ext cx="182880" cy="1709928"/>
            </a:xfrm>
            <a:prstGeom prst="rect">
              <a:avLst/>
            </a:prstGeom>
            <a:solidFill>
              <a:srgbClr val="A80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Content Placeholder 6">
            <a:extLst>
              <a:ext uri="{FF2B5EF4-FFF2-40B4-BE49-F238E27FC236}">
                <a16:creationId xmlns:a16="http://schemas.microsoft.com/office/drawing/2014/main" id="{21452D09-D7A4-4669-8E3F-364988741351}"/>
              </a:ext>
            </a:extLst>
          </p:cNvPr>
          <p:cNvSpPr>
            <a:spLocks noGrp="1"/>
          </p:cNvSpPr>
          <p:nvPr>
            <p:ph sz="quarter" idx="13"/>
          </p:nvPr>
        </p:nvSpPr>
        <p:spPr>
          <a:xfrm>
            <a:off x="320040" y="1280160"/>
            <a:ext cx="11521440" cy="48463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4">
            <a:extLst>
              <a:ext uri="{FF2B5EF4-FFF2-40B4-BE49-F238E27FC236}">
                <a16:creationId xmlns:a16="http://schemas.microsoft.com/office/drawing/2014/main" id="{8109E232-A63C-468A-81CF-7B34376412B3}"/>
              </a:ext>
            </a:extLst>
          </p:cNvPr>
          <p:cNvSpPr>
            <a:spLocks noGrp="1"/>
          </p:cNvSpPr>
          <p:nvPr>
            <p:ph type="title" hasCustomPrompt="1"/>
          </p:nvPr>
        </p:nvSpPr>
        <p:spPr/>
        <p:txBody>
          <a:bodyPr/>
          <a:lstStyle>
            <a:lvl1pPr>
              <a:defRPr/>
            </a:lvl1pPr>
          </a:lstStyle>
          <a:p>
            <a:r>
              <a:rPr lang="en-US" dirty="0"/>
              <a:t>Slide title, </a:t>
            </a:r>
            <a:r>
              <a:rPr lang="en-US" dirty="0" err="1"/>
              <a:t>28pt</a:t>
            </a:r>
            <a:r>
              <a:rPr lang="en-US" dirty="0"/>
              <a:t> bold</a:t>
            </a:r>
            <a:endParaRPr lang="en-GB" dirty="0"/>
          </a:p>
        </p:txBody>
      </p:sp>
    </p:spTree>
    <p:extLst>
      <p:ext uri="{BB962C8B-B14F-4D97-AF65-F5344CB8AC3E}">
        <p14:creationId xmlns:p14="http://schemas.microsoft.com/office/powerpoint/2010/main" val="3053273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urple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4E1C2D-17D5-4352-A9F5-68F90828E0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942"/>
          <a:stretch/>
        </p:blipFill>
        <p:spPr>
          <a:xfrm>
            <a:off x="8863366" y="2167"/>
            <a:ext cx="3328634" cy="6855833"/>
          </a:xfrm>
          <a:prstGeom prst="rect">
            <a:avLst/>
          </a:prstGeom>
        </p:spPr>
      </p:pic>
      <p:sp>
        <p:nvSpPr>
          <p:cNvPr id="2" name="Title 1">
            <a:extLst>
              <a:ext uri="{FF2B5EF4-FFF2-40B4-BE49-F238E27FC236}">
                <a16:creationId xmlns:a16="http://schemas.microsoft.com/office/drawing/2014/main" id="{47C3419D-03D0-4D7D-8335-8CDF50D56FF6}"/>
              </a:ext>
            </a:extLst>
          </p:cNvPr>
          <p:cNvSpPr>
            <a:spLocks noGrp="1"/>
          </p:cNvSpPr>
          <p:nvPr>
            <p:ph type="title" hasCustomPrompt="1"/>
          </p:nvPr>
        </p:nvSpPr>
        <p:spPr/>
        <p:txBody>
          <a:bodyPr/>
          <a:lstStyle>
            <a:lvl1pPr>
              <a:defRPr/>
            </a:lvl1pPr>
          </a:lstStyle>
          <a:p>
            <a:r>
              <a:rPr lang="en-US" dirty="0"/>
              <a:t>Section/divider title, </a:t>
            </a:r>
            <a:r>
              <a:rPr lang="en-US" dirty="0" err="1"/>
              <a:t>42pt</a:t>
            </a:r>
            <a:r>
              <a:rPr lang="en-US" dirty="0"/>
              <a:t> bold,</a:t>
            </a:r>
            <a:br>
              <a:rPr lang="en-US" dirty="0"/>
            </a:br>
            <a:r>
              <a:rPr lang="en-US" dirty="0"/>
              <a:t>two line limit</a:t>
            </a:r>
            <a:endParaRPr lang="en-GB" dirty="0"/>
          </a:p>
        </p:txBody>
      </p:sp>
      <p:sp>
        <p:nvSpPr>
          <p:cNvPr id="5" name="Text Placeholder 4">
            <a:extLst>
              <a:ext uri="{FF2B5EF4-FFF2-40B4-BE49-F238E27FC236}">
                <a16:creationId xmlns:a16="http://schemas.microsoft.com/office/drawing/2014/main" id="{B1E4AC2C-EAEC-4DFC-8B3F-452F3C0975CA}"/>
              </a:ext>
            </a:extLst>
          </p:cNvPr>
          <p:cNvSpPr>
            <a:spLocks noGrp="1"/>
          </p:cNvSpPr>
          <p:nvPr>
            <p:ph type="body" sz="quarter" idx="10" hasCustomPrompt="1"/>
          </p:nvPr>
        </p:nvSpPr>
        <p:spPr>
          <a:xfrm>
            <a:off x="640080" y="5166360"/>
            <a:ext cx="7693025" cy="914400"/>
          </a:xfrm>
        </p:spPr>
        <p:txBody>
          <a:bodyPr/>
          <a:lstStyle>
            <a:lvl1pPr>
              <a:defRPr/>
            </a:lvl1pPr>
          </a:lstStyle>
          <a:p>
            <a:pPr lvl="0"/>
            <a:r>
              <a:rPr lang="pl-PL" dirty="0" err="1"/>
              <a:t>Other</a:t>
            </a:r>
            <a:r>
              <a:rPr lang="pl-PL" dirty="0"/>
              <a:t> </a:t>
            </a:r>
            <a:r>
              <a:rPr lang="pl-PL" dirty="0" err="1"/>
              <a:t>information</a:t>
            </a:r>
            <a:r>
              <a:rPr lang="pl-PL" dirty="0"/>
              <a:t>, </a:t>
            </a:r>
            <a:r>
              <a:rPr lang="pl-PL" dirty="0" err="1"/>
              <a:t>24pt</a:t>
            </a:r>
            <a:endParaRPr lang="en-US" dirty="0"/>
          </a:p>
        </p:txBody>
      </p:sp>
    </p:spTree>
    <p:extLst>
      <p:ext uri="{BB962C8B-B14F-4D97-AF65-F5344CB8AC3E}">
        <p14:creationId xmlns:p14="http://schemas.microsoft.com/office/powerpoint/2010/main" val="31141655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Red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p>
            <a:r>
              <a:rPr lang="en-AU" dirty="0"/>
              <a:t>©Jacobs </a:t>
            </a:r>
            <a:r>
              <a:rPr lang="en-AU" dirty="0" smtClean="0"/>
              <a:t>2021</a:t>
            </a:r>
            <a:endParaRPr lang="en-AU" dirty="0"/>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80160"/>
            <a:ext cx="11521440"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a:extLst>
              <a:ext uri="{FF2B5EF4-FFF2-40B4-BE49-F238E27FC236}">
                <a16:creationId xmlns:a16="http://schemas.microsoft.com/office/drawing/2014/main" id="{B907F687-555F-42F3-931D-36B1D43F7B7A}"/>
              </a:ext>
            </a:extLst>
          </p:cNvPr>
          <p:cNvCxnSpPr/>
          <p:nvPr userDrawn="1"/>
        </p:nvCxnSpPr>
        <p:spPr>
          <a:xfrm>
            <a:off x="320040" y="6217920"/>
            <a:ext cx="11521440" cy="0"/>
          </a:xfrm>
          <a:prstGeom prst="line">
            <a:avLst/>
          </a:prstGeom>
          <a:ln/>
        </p:spPr>
        <p:style>
          <a:lnRef idx="1">
            <a:schemeClr val="accent2"/>
          </a:lnRef>
          <a:fillRef idx="0">
            <a:schemeClr val="accent2"/>
          </a:fillRef>
          <a:effectRef idx="0">
            <a:schemeClr val="accent2"/>
          </a:effectRef>
          <a:fontRef idx="minor">
            <a:schemeClr val="tx1"/>
          </a:fontRef>
        </p:style>
      </p:cxnSp>
      <p:grpSp>
        <p:nvGrpSpPr>
          <p:cNvPr id="12" name="Group 11">
            <a:extLst>
              <a:ext uri="{FF2B5EF4-FFF2-40B4-BE49-F238E27FC236}">
                <a16:creationId xmlns:a16="http://schemas.microsoft.com/office/drawing/2014/main" id="{1C240F09-DD7C-4C8C-8DAD-8BC809392125}"/>
              </a:ext>
            </a:extLst>
          </p:cNvPr>
          <p:cNvGrpSpPr/>
          <p:nvPr userDrawn="1"/>
        </p:nvGrpSpPr>
        <p:grpSpPr>
          <a:xfrm>
            <a:off x="0" y="-2"/>
            <a:ext cx="182880" cy="6858002"/>
            <a:chOff x="0" y="-2"/>
            <a:chExt cx="182880" cy="6858002"/>
          </a:xfrm>
        </p:grpSpPr>
        <p:sp>
          <p:nvSpPr>
            <p:cNvPr id="13" name="Rectangle 12">
              <a:extLst>
                <a:ext uri="{FF2B5EF4-FFF2-40B4-BE49-F238E27FC236}">
                  <a16:creationId xmlns:a16="http://schemas.microsoft.com/office/drawing/2014/main" id="{D4A91B95-0BE4-4F1C-91A7-56D87D69E7D1}"/>
                </a:ext>
              </a:extLst>
            </p:cNvPr>
            <p:cNvSpPr/>
            <p:nvPr userDrawn="1"/>
          </p:nvSpPr>
          <p:spPr>
            <a:xfrm>
              <a:off x="0" y="6210887"/>
              <a:ext cx="182880" cy="647113"/>
            </a:xfrm>
            <a:prstGeom prst="rect">
              <a:avLst/>
            </a:prstGeom>
            <a:solidFill>
              <a:srgbClr val="FF91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C7B9BDB8-BECF-451A-A4D3-80341F2150FB}"/>
                </a:ext>
              </a:extLst>
            </p:cNvPr>
            <p:cNvSpPr/>
            <p:nvPr userDrawn="1"/>
          </p:nvSpPr>
          <p:spPr>
            <a:xfrm>
              <a:off x="0" y="-2"/>
              <a:ext cx="182880" cy="4572000"/>
            </a:xfrm>
            <a:prstGeom prst="rect">
              <a:avLst/>
            </a:prstGeom>
            <a:solidFill>
              <a:srgbClr val="D72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553581BC-072A-4FF4-A41A-C4969ED95D61}"/>
                </a:ext>
              </a:extLst>
            </p:cNvPr>
            <p:cNvSpPr/>
            <p:nvPr userDrawn="1"/>
          </p:nvSpPr>
          <p:spPr>
            <a:xfrm>
              <a:off x="0" y="4517053"/>
              <a:ext cx="182880" cy="1709928"/>
            </a:xfrm>
            <a:prstGeom prst="rect">
              <a:avLst/>
            </a:prstGeom>
            <a:solidFill>
              <a:srgbClr val="FF46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843224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Yellow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p>
            <a:r>
              <a:rPr lang="en-AU" dirty="0"/>
              <a:t>©Jacobs </a:t>
            </a:r>
            <a:r>
              <a:rPr lang="en-AU" dirty="0" smtClean="0"/>
              <a:t>2021</a:t>
            </a:r>
            <a:endParaRPr lang="en-AU" dirty="0"/>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80160"/>
            <a:ext cx="11521440"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7755056D-1B7D-47BE-B9C1-919DD1AE7AEC}"/>
              </a:ext>
            </a:extLst>
          </p:cNvPr>
          <p:cNvCxnSpPr/>
          <p:nvPr userDrawn="1"/>
        </p:nvCxnSpPr>
        <p:spPr>
          <a:xfrm>
            <a:off x="320040" y="6217920"/>
            <a:ext cx="11521440" cy="0"/>
          </a:xfrm>
          <a:prstGeom prst="line">
            <a:avLst/>
          </a:prstGeom>
          <a:ln/>
        </p:spPr>
        <p:style>
          <a:lnRef idx="1">
            <a:schemeClr val="accent4"/>
          </a:lnRef>
          <a:fillRef idx="0">
            <a:schemeClr val="accent4"/>
          </a:fillRef>
          <a:effectRef idx="0">
            <a:schemeClr val="accent4"/>
          </a:effectRef>
          <a:fontRef idx="minor">
            <a:schemeClr val="tx1"/>
          </a:fontRef>
        </p:style>
      </p:cxnSp>
      <p:grpSp>
        <p:nvGrpSpPr>
          <p:cNvPr id="15" name="Group 14">
            <a:extLst>
              <a:ext uri="{FF2B5EF4-FFF2-40B4-BE49-F238E27FC236}">
                <a16:creationId xmlns:a16="http://schemas.microsoft.com/office/drawing/2014/main" id="{9E34328E-B1C6-4BE7-A077-911C6B42267B}"/>
              </a:ext>
            </a:extLst>
          </p:cNvPr>
          <p:cNvGrpSpPr/>
          <p:nvPr userDrawn="1"/>
        </p:nvGrpSpPr>
        <p:grpSpPr>
          <a:xfrm>
            <a:off x="0" y="-1"/>
            <a:ext cx="182880" cy="6858833"/>
            <a:chOff x="0" y="-3"/>
            <a:chExt cx="182880" cy="6923320"/>
          </a:xfrm>
        </p:grpSpPr>
        <p:sp>
          <p:nvSpPr>
            <p:cNvPr id="16" name="Rectangle 15">
              <a:extLst>
                <a:ext uri="{FF2B5EF4-FFF2-40B4-BE49-F238E27FC236}">
                  <a16:creationId xmlns:a16="http://schemas.microsoft.com/office/drawing/2014/main" id="{58E1AD2A-72E1-41C3-A8C7-1E05E5A1C80F}"/>
                </a:ext>
              </a:extLst>
            </p:cNvPr>
            <p:cNvSpPr/>
            <p:nvPr userDrawn="1"/>
          </p:nvSpPr>
          <p:spPr>
            <a:xfrm>
              <a:off x="0" y="6276204"/>
              <a:ext cx="182880" cy="647113"/>
            </a:xfrm>
            <a:prstGeom prst="rect">
              <a:avLst/>
            </a:prstGeom>
            <a:solidFill>
              <a:srgbClr val="FFDC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20137D73-4F1E-4A64-9A95-EC0B5FC68BC2}"/>
                </a:ext>
              </a:extLst>
            </p:cNvPr>
            <p:cNvSpPr/>
            <p:nvPr userDrawn="1"/>
          </p:nvSpPr>
          <p:spPr>
            <a:xfrm>
              <a:off x="0" y="-3"/>
              <a:ext cx="182880" cy="4881419"/>
            </a:xfrm>
            <a:prstGeom prst="rect">
              <a:avLst/>
            </a:prstGeom>
            <a:solidFill>
              <a:srgbClr val="FFA0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0444ABFA-4863-4BAD-83D2-E9328E5E3C37}"/>
                </a:ext>
              </a:extLst>
            </p:cNvPr>
            <p:cNvSpPr/>
            <p:nvPr userDrawn="1"/>
          </p:nvSpPr>
          <p:spPr>
            <a:xfrm>
              <a:off x="0" y="4567407"/>
              <a:ext cx="182880" cy="1715561"/>
            </a:xfrm>
            <a:prstGeom prst="rect">
              <a:avLst/>
            </a:prstGeom>
            <a:solidFill>
              <a:srgbClr val="FFB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4493459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Green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p>
            <a:r>
              <a:rPr lang="en-AU" dirty="0"/>
              <a:t>©Jacobs </a:t>
            </a:r>
            <a:r>
              <a:rPr lang="en-AU" dirty="0" smtClean="0"/>
              <a:t>2021</a:t>
            </a:r>
            <a:endParaRPr lang="en-AU" dirty="0"/>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80160"/>
            <a:ext cx="11521440"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A7D4838C-2ED6-416D-BA07-57109830E0FE}"/>
              </a:ext>
            </a:extLst>
          </p:cNvPr>
          <p:cNvCxnSpPr/>
          <p:nvPr userDrawn="1"/>
        </p:nvCxnSpPr>
        <p:spPr>
          <a:xfrm>
            <a:off x="320040" y="6217920"/>
            <a:ext cx="11521440" cy="0"/>
          </a:xfrm>
          <a:prstGeom prst="line">
            <a:avLst/>
          </a:prstGeom>
          <a:ln/>
        </p:spPr>
        <p:style>
          <a:lnRef idx="1">
            <a:schemeClr val="accent5"/>
          </a:lnRef>
          <a:fillRef idx="0">
            <a:schemeClr val="accent5"/>
          </a:fillRef>
          <a:effectRef idx="0">
            <a:schemeClr val="accent5"/>
          </a:effectRef>
          <a:fontRef idx="minor">
            <a:schemeClr val="tx1"/>
          </a:fontRef>
        </p:style>
      </p:cxnSp>
      <p:grpSp>
        <p:nvGrpSpPr>
          <p:cNvPr id="13" name="Group 12">
            <a:extLst>
              <a:ext uri="{FF2B5EF4-FFF2-40B4-BE49-F238E27FC236}">
                <a16:creationId xmlns:a16="http://schemas.microsoft.com/office/drawing/2014/main" id="{14466649-CD9C-476C-918B-BEB28E180304}"/>
              </a:ext>
            </a:extLst>
          </p:cNvPr>
          <p:cNvGrpSpPr/>
          <p:nvPr userDrawn="1"/>
        </p:nvGrpSpPr>
        <p:grpSpPr>
          <a:xfrm>
            <a:off x="0" y="-2"/>
            <a:ext cx="182880" cy="6858002"/>
            <a:chOff x="0" y="-2"/>
            <a:chExt cx="182880" cy="6858002"/>
          </a:xfrm>
        </p:grpSpPr>
        <p:sp>
          <p:nvSpPr>
            <p:cNvPr id="14" name="Rectangle 13">
              <a:extLst>
                <a:ext uri="{FF2B5EF4-FFF2-40B4-BE49-F238E27FC236}">
                  <a16:creationId xmlns:a16="http://schemas.microsoft.com/office/drawing/2014/main" id="{AE9D4282-E4E1-4CDD-9678-C1191C5B3FE7}"/>
                </a:ext>
              </a:extLst>
            </p:cNvPr>
            <p:cNvSpPr/>
            <p:nvPr userDrawn="1"/>
          </p:nvSpPr>
          <p:spPr>
            <a:xfrm>
              <a:off x="0" y="6210887"/>
              <a:ext cx="182880" cy="647113"/>
            </a:xfrm>
            <a:prstGeom prst="rect">
              <a:avLst/>
            </a:prstGeom>
            <a:solidFill>
              <a:srgbClr val="78FA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BB522D8A-7AFE-42B3-8DA1-7172318C8885}"/>
                </a:ext>
              </a:extLst>
            </p:cNvPr>
            <p:cNvSpPr/>
            <p:nvPr userDrawn="1"/>
          </p:nvSpPr>
          <p:spPr>
            <a:xfrm>
              <a:off x="0" y="-2"/>
              <a:ext cx="182880" cy="4572000"/>
            </a:xfrm>
            <a:prstGeom prst="rect">
              <a:avLst/>
            </a:prstGeom>
            <a:solidFill>
              <a:srgbClr val="007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A6AC92C7-D5B4-48F1-9A89-5250A640A3F4}"/>
                </a:ext>
              </a:extLst>
            </p:cNvPr>
            <p:cNvSpPr/>
            <p:nvPr userDrawn="1"/>
          </p:nvSpPr>
          <p:spPr>
            <a:xfrm>
              <a:off x="0" y="4517053"/>
              <a:ext cx="182880" cy="1709928"/>
            </a:xfrm>
            <a:prstGeom prst="rect">
              <a:avLst/>
            </a:prstGeom>
            <a:solidFill>
              <a:srgbClr val="0AD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5606835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Blu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p>
            <a:r>
              <a:rPr lang="en-AU" dirty="0"/>
              <a:t>©Jacobs </a:t>
            </a:r>
            <a:r>
              <a:rPr lang="en-AU" dirty="0" smtClean="0"/>
              <a:t>2021</a:t>
            </a:r>
            <a:endParaRPr lang="en-AU" dirty="0"/>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80160"/>
            <a:ext cx="11521440"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a:extLst>
              <a:ext uri="{FF2B5EF4-FFF2-40B4-BE49-F238E27FC236}">
                <a16:creationId xmlns:a16="http://schemas.microsoft.com/office/drawing/2014/main" id="{C62D149B-FB3E-4F3C-91FC-502E6E33681F}"/>
              </a:ext>
            </a:extLst>
          </p:cNvPr>
          <p:cNvGrpSpPr/>
          <p:nvPr userDrawn="1"/>
        </p:nvGrpSpPr>
        <p:grpSpPr>
          <a:xfrm>
            <a:off x="0" y="6675120"/>
            <a:ext cx="12202796" cy="182880"/>
            <a:chOff x="0" y="5303520"/>
            <a:chExt cx="12202796" cy="594360"/>
          </a:xfrm>
        </p:grpSpPr>
        <p:sp>
          <p:nvSpPr>
            <p:cNvPr id="15" name="Rectangle 14">
              <a:extLst>
                <a:ext uri="{FF2B5EF4-FFF2-40B4-BE49-F238E27FC236}">
                  <a16:creationId xmlns:a16="http://schemas.microsoft.com/office/drawing/2014/main" id="{0B253A9E-4157-4649-9B03-BC26F137140A}"/>
                </a:ext>
              </a:extLst>
            </p:cNvPr>
            <p:cNvSpPr/>
            <p:nvPr userDrawn="1"/>
          </p:nvSpPr>
          <p:spPr>
            <a:xfrm>
              <a:off x="9245604" y="5303520"/>
              <a:ext cx="2651760" cy="594360"/>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FD63FB71-8D46-41BB-99AC-A9B032B64908}"/>
                </a:ext>
              </a:extLst>
            </p:cNvPr>
            <p:cNvSpPr/>
            <p:nvPr userDrawn="1"/>
          </p:nvSpPr>
          <p:spPr>
            <a:xfrm>
              <a:off x="11868149" y="5303520"/>
              <a:ext cx="334647" cy="594360"/>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413CB1E7-BEDB-4F9E-B40E-BE0317677C35}"/>
                </a:ext>
              </a:extLst>
            </p:cNvPr>
            <p:cNvSpPr/>
            <p:nvPr userDrawn="1"/>
          </p:nvSpPr>
          <p:spPr>
            <a:xfrm>
              <a:off x="0" y="5303520"/>
              <a:ext cx="9323754" cy="594360"/>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2652114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Purpl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p>
            <a:r>
              <a:rPr lang="en-AU" dirty="0"/>
              <a:t>©Jacobs </a:t>
            </a:r>
            <a:r>
              <a:rPr lang="en-AU" dirty="0" smtClean="0"/>
              <a:t>2021</a:t>
            </a:r>
            <a:endParaRPr lang="en-AU" dirty="0"/>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80160"/>
            <a:ext cx="11521440" cy="48463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0" name="Group 9">
            <a:extLst>
              <a:ext uri="{FF2B5EF4-FFF2-40B4-BE49-F238E27FC236}">
                <a16:creationId xmlns:a16="http://schemas.microsoft.com/office/drawing/2014/main" id="{F48F4A85-93A7-4E9A-B2AF-E4854A2ED6B1}"/>
              </a:ext>
            </a:extLst>
          </p:cNvPr>
          <p:cNvGrpSpPr/>
          <p:nvPr userDrawn="1"/>
        </p:nvGrpSpPr>
        <p:grpSpPr>
          <a:xfrm>
            <a:off x="0" y="6675120"/>
            <a:ext cx="12202796" cy="182880"/>
            <a:chOff x="0" y="5303520"/>
            <a:chExt cx="12202796" cy="594360"/>
          </a:xfrm>
        </p:grpSpPr>
        <p:sp>
          <p:nvSpPr>
            <p:cNvPr id="12" name="Rectangle 11">
              <a:extLst>
                <a:ext uri="{FF2B5EF4-FFF2-40B4-BE49-F238E27FC236}">
                  <a16:creationId xmlns:a16="http://schemas.microsoft.com/office/drawing/2014/main" id="{1B3F44AD-7398-4AE5-BB40-4B9469CB3ADE}"/>
                </a:ext>
              </a:extLst>
            </p:cNvPr>
            <p:cNvSpPr/>
            <p:nvPr userDrawn="1"/>
          </p:nvSpPr>
          <p:spPr>
            <a:xfrm>
              <a:off x="9245604" y="5303520"/>
              <a:ext cx="2651760" cy="594360"/>
            </a:xfrm>
            <a:prstGeom prst="rect">
              <a:avLst/>
            </a:prstGeom>
            <a:solidFill>
              <a:srgbClr val="6F0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04A65855-B2BA-447C-8767-3120D35E2D4F}"/>
                </a:ext>
              </a:extLst>
            </p:cNvPr>
            <p:cNvSpPr/>
            <p:nvPr userDrawn="1"/>
          </p:nvSpPr>
          <p:spPr>
            <a:xfrm>
              <a:off x="11868149" y="5303520"/>
              <a:ext cx="334647" cy="594360"/>
            </a:xfrm>
            <a:prstGeom prst="rect">
              <a:avLst/>
            </a:prstGeom>
            <a:solidFill>
              <a:srgbClr val="460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3F468E7-8400-47A0-9794-F53ECD440439}"/>
                </a:ext>
              </a:extLst>
            </p:cNvPr>
            <p:cNvSpPr/>
            <p:nvPr userDrawn="1"/>
          </p:nvSpPr>
          <p:spPr>
            <a:xfrm>
              <a:off x="0" y="5303520"/>
              <a:ext cx="9323754" cy="594360"/>
            </a:xfrm>
            <a:prstGeom prst="rect">
              <a:avLst/>
            </a:prstGeom>
            <a:solidFill>
              <a:srgbClr val="A80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2645168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Red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p>
            <a:r>
              <a:rPr lang="en-AU" dirty="0"/>
              <a:t>©Jacobs </a:t>
            </a:r>
            <a:r>
              <a:rPr lang="en-AU" dirty="0" smtClean="0"/>
              <a:t>2021</a:t>
            </a:r>
            <a:endParaRPr lang="en-AU" dirty="0"/>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80160"/>
            <a:ext cx="11521440"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a:extLst>
              <a:ext uri="{FF2B5EF4-FFF2-40B4-BE49-F238E27FC236}">
                <a16:creationId xmlns:a16="http://schemas.microsoft.com/office/drawing/2014/main" id="{3942DA99-6BA4-4DA7-8651-80752B5462FE}"/>
              </a:ext>
            </a:extLst>
          </p:cNvPr>
          <p:cNvGrpSpPr/>
          <p:nvPr userDrawn="1"/>
        </p:nvGrpSpPr>
        <p:grpSpPr>
          <a:xfrm>
            <a:off x="0" y="6675120"/>
            <a:ext cx="12202796" cy="182880"/>
            <a:chOff x="0" y="5303520"/>
            <a:chExt cx="12202796" cy="594360"/>
          </a:xfrm>
        </p:grpSpPr>
        <p:sp>
          <p:nvSpPr>
            <p:cNvPr id="15" name="Rectangle 14">
              <a:extLst>
                <a:ext uri="{FF2B5EF4-FFF2-40B4-BE49-F238E27FC236}">
                  <a16:creationId xmlns:a16="http://schemas.microsoft.com/office/drawing/2014/main" id="{9FC97499-E988-4B11-B114-5E15CA266BF8}"/>
                </a:ext>
              </a:extLst>
            </p:cNvPr>
            <p:cNvSpPr/>
            <p:nvPr userDrawn="1"/>
          </p:nvSpPr>
          <p:spPr>
            <a:xfrm>
              <a:off x="9245604" y="5303520"/>
              <a:ext cx="2651760" cy="594360"/>
            </a:xfrm>
            <a:prstGeom prst="rect">
              <a:avLst/>
            </a:prstGeom>
            <a:solidFill>
              <a:srgbClr val="D72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4BB952E0-2CF7-48F8-8262-7CE47CD99877}"/>
                </a:ext>
              </a:extLst>
            </p:cNvPr>
            <p:cNvSpPr/>
            <p:nvPr userDrawn="1"/>
          </p:nvSpPr>
          <p:spPr>
            <a:xfrm>
              <a:off x="11868149" y="5303520"/>
              <a:ext cx="334647" cy="594360"/>
            </a:xfrm>
            <a:prstGeom prst="rect">
              <a:avLst/>
            </a:prstGeom>
            <a:solidFill>
              <a:srgbClr val="690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A3AC656F-3F0C-49A2-81C1-78C572069D73}"/>
                </a:ext>
              </a:extLst>
            </p:cNvPr>
            <p:cNvSpPr/>
            <p:nvPr userDrawn="1"/>
          </p:nvSpPr>
          <p:spPr>
            <a:xfrm>
              <a:off x="0" y="5303520"/>
              <a:ext cx="9323754" cy="594360"/>
            </a:xfrm>
            <a:prstGeom prst="rect">
              <a:avLst/>
            </a:prstGeom>
            <a:solidFill>
              <a:srgbClr val="FF46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8512905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Yellow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p>
            <a:r>
              <a:rPr lang="en-AU" dirty="0"/>
              <a:t>©Jacobs </a:t>
            </a:r>
            <a:r>
              <a:rPr lang="en-AU" dirty="0" smtClean="0"/>
              <a:t>2021</a:t>
            </a:r>
            <a:endParaRPr lang="en-AU" dirty="0"/>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80160"/>
            <a:ext cx="11521440"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oup 9">
            <a:extLst>
              <a:ext uri="{FF2B5EF4-FFF2-40B4-BE49-F238E27FC236}">
                <a16:creationId xmlns:a16="http://schemas.microsoft.com/office/drawing/2014/main" id="{C35AFC50-E6B6-4E43-B4E7-F9E2A95E63EC}"/>
              </a:ext>
            </a:extLst>
          </p:cNvPr>
          <p:cNvGrpSpPr/>
          <p:nvPr userDrawn="1"/>
        </p:nvGrpSpPr>
        <p:grpSpPr>
          <a:xfrm>
            <a:off x="0" y="6675120"/>
            <a:ext cx="12202796" cy="182880"/>
            <a:chOff x="0" y="5303520"/>
            <a:chExt cx="12202796" cy="594360"/>
          </a:xfrm>
        </p:grpSpPr>
        <p:sp>
          <p:nvSpPr>
            <p:cNvPr id="12" name="Rectangle 11">
              <a:extLst>
                <a:ext uri="{FF2B5EF4-FFF2-40B4-BE49-F238E27FC236}">
                  <a16:creationId xmlns:a16="http://schemas.microsoft.com/office/drawing/2014/main" id="{1A2B86E2-F045-4370-94FD-B80A57E52011}"/>
                </a:ext>
              </a:extLst>
            </p:cNvPr>
            <p:cNvSpPr/>
            <p:nvPr userDrawn="1"/>
          </p:nvSpPr>
          <p:spPr>
            <a:xfrm>
              <a:off x="9245604" y="5303520"/>
              <a:ext cx="2651760" cy="594360"/>
            </a:xfrm>
            <a:prstGeom prst="rect">
              <a:avLst/>
            </a:prstGeom>
            <a:solidFill>
              <a:srgbClr val="FFA0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C6F66FD7-E36D-4A8C-9C0D-409917212467}"/>
                </a:ext>
              </a:extLst>
            </p:cNvPr>
            <p:cNvSpPr/>
            <p:nvPr userDrawn="1"/>
          </p:nvSpPr>
          <p:spPr>
            <a:xfrm>
              <a:off x="11868149" y="5303520"/>
              <a:ext cx="334647" cy="594360"/>
            </a:xfrm>
            <a:prstGeom prst="rect">
              <a:avLst/>
            </a:prstGeom>
            <a:solidFill>
              <a:srgbClr val="A04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54169620-5373-445A-839E-0A597466E92E}"/>
                </a:ext>
              </a:extLst>
            </p:cNvPr>
            <p:cNvSpPr/>
            <p:nvPr userDrawn="1"/>
          </p:nvSpPr>
          <p:spPr>
            <a:xfrm>
              <a:off x="0" y="5303520"/>
              <a:ext cx="9323754" cy="594360"/>
            </a:xfrm>
            <a:prstGeom prst="rect">
              <a:avLst/>
            </a:prstGeom>
            <a:solidFill>
              <a:srgbClr val="FFB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7758858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Gree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p>
            <a:r>
              <a:rPr lang="en-AU" dirty="0"/>
              <a:t>©Jacobs </a:t>
            </a:r>
            <a:r>
              <a:rPr lang="en-AU" dirty="0" smtClean="0"/>
              <a:t>2021</a:t>
            </a:r>
            <a:endParaRPr lang="en-AU" dirty="0"/>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80160"/>
            <a:ext cx="11521440"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a:extLst>
              <a:ext uri="{FF2B5EF4-FFF2-40B4-BE49-F238E27FC236}">
                <a16:creationId xmlns:a16="http://schemas.microsoft.com/office/drawing/2014/main" id="{F90E0E93-EEE6-4D51-9F5C-4F52ACDE3916}"/>
              </a:ext>
            </a:extLst>
          </p:cNvPr>
          <p:cNvGrpSpPr/>
          <p:nvPr userDrawn="1"/>
        </p:nvGrpSpPr>
        <p:grpSpPr>
          <a:xfrm>
            <a:off x="0" y="6675120"/>
            <a:ext cx="12202796" cy="182880"/>
            <a:chOff x="0" y="5303520"/>
            <a:chExt cx="12202796" cy="594360"/>
          </a:xfrm>
        </p:grpSpPr>
        <p:sp>
          <p:nvSpPr>
            <p:cNvPr id="15" name="Rectangle 14">
              <a:extLst>
                <a:ext uri="{FF2B5EF4-FFF2-40B4-BE49-F238E27FC236}">
                  <a16:creationId xmlns:a16="http://schemas.microsoft.com/office/drawing/2014/main" id="{26A910FC-EEC9-4E32-9C79-04B4D2C5033B}"/>
                </a:ext>
              </a:extLst>
            </p:cNvPr>
            <p:cNvSpPr/>
            <p:nvPr userDrawn="1"/>
          </p:nvSpPr>
          <p:spPr>
            <a:xfrm>
              <a:off x="9245604" y="5303520"/>
              <a:ext cx="2651760" cy="594360"/>
            </a:xfrm>
            <a:prstGeom prst="rect">
              <a:avLst/>
            </a:prstGeom>
            <a:solidFill>
              <a:srgbClr val="007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262B7C-8609-4D89-A827-E2F2D0992C62}"/>
                </a:ext>
              </a:extLst>
            </p:cNvPr>
            <p:cNvSpPr/>
            <p:nvPr userDrawn="1"/>
          </p:nvSpPr>
          <p:spPr>
            <a:xfrm>
              <a:off x="11868149" y="5303520"/>
              <a:ext cx="334647" cy="594360"/>
            </a:xfrm>
            <a:prstGeom prst="rect">
              <a:avLst/>
            </a:prstGeom>
            <a:solidFill>
              <a:srgbClr val="003C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A888E613-23F0-43B0-BB12-5224CC248F1C}"/>
                </a:ext>
              </a:extLst>
            </p:cNvPr>
            <p:cNvSpPr/>
            <p:nvPr userDrawn="1"/>
          </p:nvSpPr>
          <p:spPr>
            <a:xfrm>
              <a:off x="0" y="5303520"/>
              <a:ext cx="9323754" cy="594360"/>
            </a:xfrm>
            <a:prstGeom prst="rect">
              <a:avLst/>
            </a:prstGeom>
            <a:solidFill>
              <a:srgbClr val="0AD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5442366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Divider Purple 2">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98CEADB-1AD4-417A-A1F0-722A632D7BD6}"/>
              </a:ext>
            </a:extLst>
          </p:cNvPr>
          <p:cNvGrpSpPr/>
          <p:nvPr userDrawn="1"/>
        </p:nvGrpSpPr>
        <p:grpSpPr>
          <a:xfrm>
            <a:off x="1" y="0"/>
            <a:ext cx="12188825" cy="6858000"/>
            <a:chOff x="0" y="0"/>
            <a:chExt cx="12188825" cy="6858000"/>
          </a:xfrm>
        </p:grpSpPr>
        <p:pic>
          <p:nvPicPr>
            <p:cNvPr id="4" name="Picture 3">
              <a:extLst>
                <a:ext uri="{FF2B5EF4-FFF2-40B4-BE49-F238E27FC236}">
                  <a16:creationId xmlns:a16="http://schemas.microsoft.com/office/drawing/2014/main" id="{DC868718-AA3B-4D81-A3D6-3F2AC791E0F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8875776" cy="6858000"/>
            </a:xfrm>
            <a:prstGeom prst="rect">
              <a:avLst/>
            </a:prstGeom>
          </p:spPr>
        </p:pic>
        <p:sp>
          <p:nvSpPr>
            <p:cNvPr id="5" name="Rectangle 4">
              <a:extLst>
                <a:ext uri="{FF2B5EF4-FFF2-40B4-BE49-F238E27FC236}">
                  <a16:creationId xmlns:a16="http://schemas.microsoft.com/office/drawing/2014/main" id="{9E9F2D89-206B-4BAB-AE31-8F57F56DBB3B}"/>
                </a:ext>
              </a:extLst>
            </p:cNvPr>
            <p:cNvSpPr/>
            <p:nvPr userDrawn="1"/>
          </p:nvSpPr>
          <p:spPr>
            <a:xfrm>
              <a:off x="8869680" y="0"/>
              <a:ext cx="3063240" cy="6858000"/>
            </a:xfrm>
            <a:prstGeom prst="rect">
              <a:avLst/>
            </a:prstGeom>
            <a:solidFill>
              <a:srgbClr val="6E0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Rectangle 5">
              <a:extLst>
                <a:ext uri="{FF2B5EF4-FFF2-40B4-BE49-F238E27FC236}">
                  <a16:creationId xmlns:a16="http://schemas.microsoft.com/office/drawing/2014/main" id="{37CC3D76-ABB7-4319-80D3-554308D21E91}"/>
                </a:ext>
              </a:extLst>
            </p:cNvPr>
            <p:cNvSpPr/>
            <p:nvPr userDrawn="1"/>
          </p:nvSpPr>
          <p:spPr>
            <a:xfrm>
              <a:off x="11887073" y="0"/>
              <a:ext cx="301752" cy="6858000"/>
            </a:xfrm>
            <a:prstGeom prst="rect">
              <a:avLst/>
            </a:prstGeom>
            <a:solidFill>
              <a:srgbClr val="460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8" name="Subtitle 2">
            <a:extLst>
              <a:ext uri="{FF2B5EF4-FFF2-40B4-BE49-F238E27FC236}">
                <a16:creationId xmlns:a16="http://schemas.microsoft.com/office/drawing/2014/main" id="{08BA4E40-0D4F-4796-8B29-7D8491152C86}"/>
              </a:ext>
            </a:extLst>
          </p:cNvPr>
          <p:cNvSpPr>
            <a:spLocks noGrp="1"/>
          </p:cNvSpPr>
          <p:nvPr>
            <p:ph type="subTitle" idx="1" hasCustomPrompt="1"/>
          </p:nvPr>
        </p:nvSpPr>
        <p:spPr>
          <a:xfrm>
            <a:off x="640081" y="5166361"/>
            <a:ext cx="7973695" cy="618271"/>
          </a:xfrm>
          <a:prstGeom prst="rect">
            <a:avLst/>
          </a:prstGeom>
        </p:spPr>
        <p:txBody>
          <a:bodyPr/>
          <a:lstStyle>
            <a:lvl1pPr marL="0" indent="0" algn="l">
              <a:buNone/>
              <a:defRPr sz="24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Other information, 24pt</a:t>
            </a:r>
          </a:p>
        </p:txBody>
      </p:sp>
      <p:sp>
        <p:nvSpPr>
          <p:cNvPr id="2" name="Title 1">
            <a:extLst>
              <a:ext uri="{FF2B5EF4-FFF2-40B4-BE49-F238E27FC236}">
                <a16:creationId xmlns:a16="http://schemas.microsoft.com/office/drawing/2014/main" id="{0AAF6101-354A-4539-8380-6AA98FEACC86}"/>
              </a:ext>
            </a:extLst>
          </p:cNvPr>
          <p:cNvSpPr>
            <a:spLocks noGrp="1"/>
          </p:cNvSpPr>
          <p:nvPr>
            <p:ph type="title" hasCustomPrompt="1"/>
          </p:nvPr>
        </p:nvSpPr>
        <p:spPr/>
        <p:txBody>
          <a:bodyPr/>
          <a:lstStyle>
            <a:lvl1pPr>
              <a:defRPr>
                <a:solidFill>
                  <a:schemeClr val="bg1"/>
                </a:solidFill>
              </a:defRPr>
            </a:lvl1pPr>
          </a:lstStyle>
          <a:p>
            <a:r>
              <a:rPr lang="en-US" dirty="0"/>
              <a:t>Section/divider title, </a:t>
            </a:r>
            <a:r>
              <a:rPr lang="en-US" dirty="0" err="1"/>
              <a:t>42pt</a:t>
            </a:r>
            <a:r>
              <a:rPr lang="en-US" dirty="0"/>
              <a:t> bold,</a:t>
            </a:r>
            <a:br>
              <a:rPr lang="en-US" dirty="0"/>
            </a:br>
            <a:r>
              <a:rPr lang="en-US" dirty="0"/>
              <a:t>two line limit</a:t>
            </a:r>
            <a:endParaRPr lang="en-GB" dirty="0"/>
          </a:p>
        </p:txBody>
      </p:sp>
    </p:spTree>
    <p:extLst>
      <p:ext uri="{BB962C8B-B14F-4D97-AF65-F5344CB8AC3E}">
        <p14:creationId xmlns:p14="http://schemas.microsoft.com/office/powerpoint/2010/main" val="12378396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genda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Agenda	</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p>
            <a:r>
              <a:rPr lang="en-AU" dirty="0"/>
              <a:t>©Jacobs </a:t>
            </a:r>
            <a:r>
              <a:rPr lang="en-AU" dirty="0" smtClean="0"/>
              <a:t>2021</a:t>
            </a:r>
            <a:endParaRPr lang="en-AU" dirty="0"/>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hasCustomPrompt="1"/>
          </p:nvPr>
        </p:nvSpPr>
        <p:spPr>
          <a:xfrm>
            <a:off x="319723" y="1280160"/>
            <a:ext cx="11521440" cy="4846320"/>
          </a:xfrm>
        </p:spPr>
        <p:txBody>
          <a:bodyPr/>
          <a:lstStyle>
            <a:lvl1pPr marL="0" indent="-360000">
              <a:buFont typeface="+mj-lt"/>
              <a:buAutoNum type="arabicPeriod"/>
              <a:defRPr b="1"/>
            </a:lvl1pPr>
            <a:lvl2pPr marL="720000" indent="-360000">
              <a:buFont typeface="+mj-lt"/>
              <a:buAutoNum type="arabicPeriod"/>
              <a:defRPr/>
            </a:lvl2pPr>
            <a:lvl3pPr marL="1080000" indent="-360000">
              <a:buFont typeface="+mj-lt"/>
              <a:buAutoNum type="arabicPeriod"/>
              <a:defRPr/>
            </a:lvl3pPr>
            <a:lvl4pPr marL="1440000" indent="-360000">
              <a:buFont typeface="+mj-lt"/>
              <a:buAutoNum type="arabicPeriod"/>
              <a:defRPr/>
            </a:lvl4pPr>
            <a:lvl5pPr marL="1800000" indent="-360000">
              <a:buFont typeface="+mj-lt"/>
              <a:buAutoNum type="arabicPeriod"/>
              <a:defRPr/>
            </a:lvl5pPr>
          </a:lstStyle>
          <a:p>
            <a:pPr lvl="0"/>
            <a:r>
              <a:rPr lang="en-US" dirty="0"/>
              <a:t>Numbered list, 24pt bold</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5" name="Straight Connector 14">
            <a:extLst>
              <a:ext uri="{FF2B5EF4-FFF2-40B4-BE49-F238E27FC236}">
                <a16:creationId xmlns:a16="http://schemas.microsoft.com/office/drawing/2014/main" id="{197C72B8-85D1-40F1-943D-22DB1FC9F4C8}"/>
              </a:ext>
            </a:extLst>
          </p:cNvPr>
          <p:cNvCxnSpPr/>
          <p:nvPr userDrawn="1"/>
        </p:nvCxnSpPr>
        <p:spPr>
          <a:xfrm>
            <a:off x="320040" y="6217920"/>
            <a:ext cx="1152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6936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Red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5B63B5-9AAF-459D-8F06-41DD453B279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62" r="1825" b="1031"/>
          <a:stretch/>
        </p:blipFill>
        <p:spPr>
          <a:xfrm>
            <a:off x="8863364" y="0"/>
            <a:ext cx="3328636" cy="6858000"/>
          </a:xfrm>
          <a:prstGeom prst="rect">
            <a:avLst/>
          </a:prstGeom>
        </p:spPr>
      </p:pic>
      <p:sp>
        <p:nvSpPr>
          <p:cNvPr id="2" name="Title 1">
            <a:extLst>
              <a:ext uri="{FF2B5EF4-FFF2-40B4-BE49-F238E27FC236}">
                <a16:creationId xmlns:a16="http://schemas.microsoft.com/office/drawing/2014/main" id="{F18ACA92-4DF3-4C97-9881-B88B929774C9}"/>
              </a:ext>
            </a:extLst>
          </p:cNvPr>
          <p:cNvSpPr>
            <a:spLocks noGrp="1"/>
          </p:cNvSpPr>
          <p:nvPr>
            <p:ph type="title" hasCustomPrompt="1"/>
          </p:nvPr>
        </p:nvSpPr>
        <p:spPr/>
        <p:txBody>
          <a:bodyPr/>
          <a:lstStyle>
            <a:lvl1pPr>
              <a:defRPr/>
            </a:lvl1pPr>
          </a:lstStyle>
          <a:p>
            <a:r>
              <a:rPr lang="en-US" dirty="0"/>
              <a:t>Section/divider title, </a:t>
            </a:r>
            <a:r>
              <a:rPr lang="en-US" dirty="0" err="1"/>
              <a:t>42pt</a:t>
            </a:r>
            <a:r>
              <a:rPr lang="en-US" dirty="0"/>
              <a:t> bold,</a:t>
            </a:r>
            <a:br>
              <a:rPr lang="en-US" dirty="0"/>
            </a:br>
            <a:r>
              <a:rPr lang="en-US" dirty="0"/>
              <a:t>two line limit</a:t>
            </a:r>
            <a:endParaRPr lang="en-GB" dirty="0"/>
          </a:p>
        </p:txBody>
      </p:sp>
      <p:sp>
        <p:nvSpPr>
          <p:cNvPr id="5" name="Text Placeholder 4">
            <a:extLst>
              <a:ext uri="{FF2B5EF4-FFF2-40B4-BE49-F238E27FC236}">
                <a16:creationId xmlns:a16="http://schemas.microsoft.com/office/drawing/2014/main" id="{54D9DD50-2D6A-4323-9FCD-80D3831CA870}"/>
              </a:ext>
            </a:extLst>
          </p:cNvPr>
          <p:cNvSpPr>
            <a:spLocks noGrp="1"/>
          </p:cNvSpPr>
          <p:nvPr>
            <p:ph type="body" sz="quarter" idx="10" hasCustomPrompt="1"/>
          </p:nvPr>
        </p:nvSpPr>
        <p:spPr>
          <a:xfrm>
            <a:off x="639763" y="5166360"/>
            <a:ext cx="7693025" cy="914400"/>
          </a:xfrm>
        </p:spPr>
        <p:txBody>
          <a:bodyPr/>
          <a:lstStyle>
            <a:lvl1pPr>
              <a:defRPr/>
            </a:lvl1pPr>
          </a:lstStyle>
          <a:p>
            <a:pPr lvl="0"/>
            <a:r>
              <a:rPr lang="pl-PL" dirty="0" err="1"/>
              <a:t>Other</a:t>
            </a:r>
            <a:r>
              <a:rPr lang="pl-PL" dirty="0"/>
              <a:t> </a:t>
            </a:r>
            <a:r>
              <a:rPr lang="pl-PL" dirty="0" err="1"/>
              <a:t>information</a:t>
            </a:r>
            <a:r>
              <a:rPr lang="pl-PL" dirty="0"/>
              <a:t>, </a:t>
            </a:r>
            <a:r>
              <a:rPr lang="pl-PL" dirty="0" err="1"/>
              <a:t>24pt</a:t>
            </a:r>
            <a:endParaRPr lang="en-US" dirty="0"/>
          </a:p>
        </p:txBody>
      </p:sp>
    </p:spTree>
    <p:extLst>
      <p:ext uri="{BB962C8B-B14F-4D97-AF65-F5344CB8AC3E}">
        <p14:creationId xmlns:p14="http://schemas.microsoft.com/office/powerpoint/2010/main" val="1744647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genda Black">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Agenda	</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p>
            <a:r>
              <a:rPr lang="en-AU" dirty="0"/>
              <a:t>©Jacobs </a:t>
            </a:r>
            <a:r>
              <a:rPr lang="en-AU" dirty="0" smtClean="0"/>
              <a:t>2021</a:t>
            </a:r>
            <a:endParaRPr lang="en-AU" dirty="0"/>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hasCustomPrompt="1"/>
          </p:nvPr>
        </p:nvSpPr>
        <p:spPr>
          <a:xfrm>
            <a:off x="319723" y="1280160"/>
            <a:ext cx="11521440" cy="4846320"/>
          </a:xfrm>
        </p:spPr>
        <p:txBody>
          <a:bodyPr/>
          <a:lstStyle>
            <a:lvl1pPr marL="0" indent="-360000">
              <a:buFont typeface="+mj-lt"/>
              <a:buAutoNum type="arabicPeriod"/>
              <a:defRPr b="1"/>
            </a:lvl1pPr>
            <a:lvl2pPr marL="720000" indent="-360000">
              <a:buFont typeface="+mj-lt"/>
              <a:buAutoNum type="arabicPeriod"/>
              <a:defRPr/>
            </a:lvl2pPr>
            <a:lvl3pPr marL="1080000" indent="-360000">
              <a:buFont typeface="+mj-lt"/>
              <a:buAutoNum type="arabicPeriod"/>
              <a:defRPr/>
            </a:lvl3pPr>
            <a:lvl4pPr marL="1440000" indent="-360000">
              <a:buFont typeface="+mj-lt"/>
              <a:buAutoNum type="arabicPeriod"/>
              <a:defRPr/>
            </a:lvl4pPr>
            <a:lvl5pPr marL="1800000" indent="-360000">
              <a:buFont typeface="+mj-lt"/>
              <a:buAutoNum type="arabicPeriod"/>
              <a:defRPr/>
            </a:lvl5pPr>
          </a:lstStyle>
          <a:p>
            <a:pPr lvl="0"/>
            <a:r>
              <a:rPr lang="en-US" dirty="0"/>
              <a:t>Numbered list, 24pt bold</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5" name="Straight Connector 14">
            <a:extLst>
              <a:ext uri="{FF2B5EF4-FFF2-40B4-BE49-F238E27FC236}">
                <a16:creationId xmlns:a16="http://schemas.microsoft.com/office/drawing/2014/main" id="{197C72B8-85D1-40F1-943D-22DB1FC9F4C8}"/>
              </a:ext>
            </a:extLst>
          </p:cNvPr>
          <p:cNvCxnSpPr/>
          <p:nvPr userDrawn="1"/>
        </p:nvCxnSpPr>
        <p:spPr>
          <a:xfrm>
            <a:off x="320040" y="6217920"/>
            <a:ext cx="1152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9782427"/>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Color Blu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p>
            <a:r>
              <a:rPr lang="en-AU" dirty="0"/>
              <a:t>©Jacobs </a:t>
            </a:r>
            <a:r>
              <a:rPr lang="en-AU" dirty="0" smtClean="0"/>
              <a:t>2021</a:t>
            </a:r>
            <a:endParaRPr lang="en-AU" dirty="0"/>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cxnSp>
        <p:nvCxnSpPr>
          <p:cNvPr id="15" name="Straight Connector 14">
            <a:extLst>
              <a:ext uri="{FF2B5EF4-FFF2-40B4-BE49-F238E27FC236}">
                <a16:creationId xmlns:a16="http://schemas.microsoft.com/office/drawing/2014/main" id="{197C72B8-85D1-40F1-943D-22DB1FC9F4C8}"/>
              </a:ext>
            </a:extLst>
          </p:cNvPr>
          <p:cNvCxnSpPr/>
          <p:nvPr userDrawn="1"/>
        </p:nvCxnSpPr>
        <p:spPr>
          <a:xfrm>
            <a:off x="320040" y="6217920"/>
            <a:ext cx="1152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ontent Placeholder 3">
            <a:extLst>
              <a:ext uri="{FF2B5EF4-FFF2-40B4-BE49-F238E27FC236}">
                <a16:creationId xmlns:a16="http://schemas.microsoft.com/office/drawing/2014/main" id="{FC504A2D-EBE1-4848-A939-CC44403D1D7E}"/>
              </a:ext>
            </a:extLst>
          </p:cNvPr>
          <p:cNvSpPr>
            <a:spLocks noGrp="1"/>
          </p:cNvSpPr>
          <p:nvPr>
            <p:ph sz="half" idx="2" hasCustomPrompt="1"/>
          </p:nvPr>
        </p:nvSpPr>
        <p:spPr>
          <a:xfrm>
            <a:off x="4507865" y="1280160"/>
            <a:ext cx="7680960" cy="4846320"/>
          </a:xfrm>
          <a:prstGeom prst="rect">
            <a:avLst/>
          </a:prstGeom>
          <a:solidFill>
            <a:srgbClr val="0A7DFF"/>
          </a:solidFill>
        </p:spPr>
        <p:txBody>
          <a:bodyPr lIns="274320" tIns="360000" rIns="274320">
            <a:noAutofit/>
          </a:bodyPr>
          <a:lstStyle>
            <a:lvl1pPr marL="270000" indent="-270000">
              <a:buClr>
                <a:schemeClr val="bg1"/>
              </a:buClr>
              <a:defRPr sz="2200">
                <a:solidFill>
                  <a:schemeClr val="bg1"/>
                </a:solidFill>
                <a:latin typeface="Jacobs Chronos" panose="010B0603030503030204" pitchFamily="34" charset="0"/>
                <a:cs typeface="Jacobs Chronos" panose="010B0603030503030204" pitchFamily="34" charset="0"/>
              </a:defRPr>
            </a:lvl1pPr>
            <a:lvl2pPr marL="540000" marR="0" indent="-270000" algn="l" defTabSz="914400" rtl="0" eaLnBrk="1" fontAlgn="auto" latinLnBrk="0" hangingPunct="1">
              <a:lnSpc>
                <a:spcPct val="90000"/>
              </a:lnSpc>
              <a:spcBef>
                <a:spcPts val="600"/>
              </a:spcBef>
              <a:spcAft>
                <a:spcPts val="0"/>
              </a:spcAft>
              <a:buClr>
                <a:schemeClr val="bg1"/>
              </a:buClr>
              <a:buSzTx/>
              <a:buFont typeface="Jacobs Chronos Light" panose="010B0403030503030204" pitchFamily="34" charset="0"/>
              <a:buChar char="–"/>
              <a:tabLst/>
              <a:defRPr sz="2000">
                <a:solidFill>
                  <a:schemeClr val="bg1"/>
                </a:solidFill>
                <a:latin typeface="Jacobs Chronos" panose="010B0603030503030204" pitchFamily="34" charset="0"/>
                <a:cs typeface="Jacobs Chronos" panose="010B0603030503030204" pitchFamily="34" charset="0"/>
              </a:defRPr>
            </a:lvl2pPr>
            <a:lvl3pPr marL="810000" indent="-270000">
              <a:spcBef>
                <a:spcPts val="600"/>
              </a:spcBef>
              <a:spcAft>
                <a:spcPts val="0"/>
              </a:spcAft>
              <a:buClr>
                <a:schemeClr val="bg1"/>
              </a:buClr>
              <a:defRPr sz="1800">
                <a:solidFill>
                  <a:schemeClr val="bg1"/>
                </a:solidFill>
                <a:latin typeface="Jacobs Chronos" panose="010B0603030503030204" pitchFamily="34" charset="0"/>
                <a:cs typeface="Jacobs Chronos" panose="010B0603030503030204" pitchFamily="34" charset="0"/>
              </a:defRPr>
            </a:lvl3pPr>
            <a:lvl4pPr marL="1080000" indent="-270000">
              <a:spcBef>
                <a:spcPts val="600"/>
              </a:spcBef>
              <a:spcAft>
                <a:spcPts val="0"/>
              </a:spcAft>
              <a:buClr>
                <a:schemeClr val="bg1"/>
              </a:buClr>
              <a:defRPr sz="1600">
                <a:solidFill>
                  <a:schemeClr val="bg1"/>
                </a:solidFill>
                <a:latin typeface="Jacobs Chronos" panose="010B0603030503030204" pitchFamily="34" charset="0"/>
                <a:cs typeface="Jacobs Chronos" panose="010B0603030503030204" pitchFamily="34" charset="0"/>
              </a:defRPr>
            </a:lvl4pPr>
            <a:lvl5pPr marL="1350000" indent="-270000">
              <a:spcBef>
                <a:spcPts val="600"/>
              </a:spcBef>
              <a:spcAft>
                <a:spcPts val="0"/>
              </a:spcAft>
              <a:buClr>
                <a:schemeClr val="bg1"/>
              </a:buClr>
              <a:defRPr sz="1400">
                <a:solidFill>
                  <a:schemeClr val="bg1"/>
                </a:solidFill>
                <a:latin typeface="Jacobs Chronos" panose="010B0603030503030204" pitchFamily="34" charset="0"/>
                <a:cs typeface="Jacobs Chronos" panose="010B0603030503030204" pitchFamily="34" charset="0"/>
              </a:defRPr>
            </a:lvl5pPr>
            <a:lvl6pPr>
              <a:defRPr sz="1800"/>
            </a:lvl6pPr>
            <a:lvl7pPr>
              <a:defRPr sz="1800"/>
            </a:lvl7pPr>
            <a:lvl8pPr>
              <a:defRPr sz="1800"/>
            </a:lvl8pPr>
            <a:lvl9pPr>
              <a:defRPr sz="1800"/>
            </a:lvl9pPr>
          </a:lstStyle>
          <a:p>
            <a:pPr lvl="0"/>
            <a:r>
              <a:rPr lang="en-US" dirty="0"/>
              <a:t>First level, 22pt bold </a:t>
            </a:r>
          </a:p>
          <a:p>
            <a:pPr lvl="1"/>
            <a:r>
              <a:rPr lang="en-US" dirty="0"/>
              <a:t>Second level, 20pt  </a:t>
            </a:r>
          </a:p>
          <a:p>
            <a:pPr lvl="2"/>
            <a:r>
              <a:rPr lang="en-US" dirty="0"/>
              <a:t>Third level, 18pt  </a:t>
            </a:r>
          </a:p>
          <a:p>
            <a:pPr lvl="3"/>
            <a:r>
              <a:rPr lang="en-US" dirty="0"/>
              <a:t>Fourth level, 16pt  </a:t>
            </a:r>
          </a:p>
          <a:p>
            <a:pPr lvl="4"/>
            <a:r>
              <a:rPr lang="en-US" dirty="0"/>
              <a:t>Fifth level, 14pt  </a:t>
            </a:r>
            <a:endParaRPr lang="en-AU" dirty="0"/>
          </a:p>
        </p:txBody>
      </p:sp>
      <p:sp>
        <p:nvSpPr>
          <p:cNvPr id="8" name="Rectangle 7">
            <a:extLst>
              <a:ext uri="{FF2B5EF4-FFF2-40B4-BE49-F238E27FC236}">
                <a16:creationId xmlns:a16="http://schemas.microsoft.com/office/drawing/2014/main" id="{2BE5D50F-9DD7-47F6-A0EF-8386381565D4}"/>
              </a:ext>
            </a:extLst>
          </p:cNvPr>
          <p:cNvSpPr/>
          <p:nvPr userDrawn="1"/>
        </p:nvSpPr>
        <p:spPr>
          <a:xfrm>
            <a:off x="0" y="1280160"/>
            <a:ext cx="320040" cy="4846320"/>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3">
            <a:extLst>
              <a:ext uri="{FF2B5EF4-FFF2-40B4-BE49-F238E27FC236}">
                <a16:creationId xmlns:a16="http://schemas.microsoft.com/office/drawing/2014/main" id="{C8C33CEE-DFF7-48E6-BEEE-CAF0B01795ED}"/>
              </a:ext>
            </a:extLst>
          </p:cNvPr>
          <p:cNvSpPr>
            <a:spLocks noGrp="1"/>
          </p:cNvSpPr>
          <p:nvPr>
            <p:ph sz="half" idx="14" hasCustomPrompt="1"/>
          </p:nvPr>
        </p:nvSpPr>
        <p:spPr>
          <a:xfrm>
            <a:off x="320040" y="1280160"/>
            <a:ext cx="4187825" cy="4846320"/>
          </a:xfrm>
          <a:prstGeom prst="rect">
            <a:avLst/>
          </a:prstGeom>
          <a:solidFill>
            <a:schemeClr val="tx2"/>
          </a:solidFill>
        </p:spPr>
        <p:txBody>
          <a:bodyPr lIns="274320" tIns="360000" rIns="274320">
            <a:noAutofit/>
          </a:bodyPr>
          <a:lstStyle>
            <a:lvl1pPr marL="270000" indent="-270000">
              <a:buClr>
                <a:schemeClr val="bg1"/>
              </a:buClr>
              <a:defRPr sz="2200">
                <a:solidFill>
                  <a:schemeClr val="bg1"/>
                </a:solidFill>
                <a:latin typeface="Jacobs Chronos" panose="010B0603030503030204" pitchFamily="34" charset="0"/>
                <a:cs typeface="Jacobs Chronos" panose="010B0603030503030204" pitchFamily="34" charset="0"/>
              </a:defRPr>
            </a:lvl1pPr>
            <a:lvl2pPr marL="540000" marR="0" indent="-270000" algn="l" defTabSz="914400" rtl="0" eaLnBrk="1" fontAlgn="auto" latinLnBrk="0" hangingPunct="1">
              <a:lnSpc>
                <a:spcPct val="90000"/>
              </a:lnSpc>
              <a:spcBef>
                <a:spcPts val="600"/>
              </a:spcBef>
              <a:spcAft>
                <a:spcPts val="0"/>
              </a:spcAft>
              <a:buClr>
                <a:schemeClr val="bg1"/>
              </a:buClr>
              <a:buSzTx/>
              <a:buFont typeface="Jacobs Chronos Light" panose="010B0403030503030204" pitchFamily="34" charset="0"/>
              <a:buChar char="–"/>
              <a:tabLst/>
              <a:defRPr sz="2000">
                <a:solidFill>
                  <a:schemeClr val="bg1"/>
                </a:solidFill>
                <a:latin typeface="Jacobs Chronos" panose="010B0603030503030204" pitchFamily="34" charset="0"/>
                <a:cs typeface="Jacobs Chronos" panose="010B0603030503030204" pitchFamily="34" charset="0"/>
              </a:defRPr>
            </a:lvl2pPr>
            <a:lvl3pPr marL="810000" indent="-270000">
              <a:spcBef>
                <a:spcPts val="600"/>
              </a:spcBef>
              <a:spcAft>
                <a:spcPts val="0"/>
              </a:spcAft>
              <a:buClr>
                <a:schemeClr val="bg1"/>
              </a:buClr>
              <a:defRPr sz="1800">
                <a:solidFill>
                  <a:schemeClr val="bg1"/>
                </a:solidFill>
                <a:latin typeface="Jacobs Chronos" panose="010B0603030503030204" pitchFamily="34" charset="0"/>
                <a:cs typeface="Jacobs Chronos" panose="010B0603030503030204" pitchFamily="34" charset="0"/>
              </a:defRPr>
            </a:lvl3pPr>
            <a:lvl4pPr marL="1080000" indent="-270000">
              <a:spcBef>
                <a:spcPts val="600"/>
              </a:spcBef>
              <a:spcAft>
                <a:spcPts val="0"/>
              </a:spcAft>
              <a:buClr>
                <a:schemeClr val="bg1"/>
              </a:buClr>
              <a:defRPr sz="1600">
                <a:solidFill>
                  <a:schemeClr val="bg1"/>
                </a:solidFill>
                <a:latin typeface="Jacobs Chronos" panose="010B0603030503030204" pitchFamily="34" charset="0"/>
                <a:cs typeface="Jacobs Chronos" panose="010B0603030503030204" pitchFamily="34" charset="0"/>
              </a:defRPr>
            </a:lvl4pPr>
            <a:lvl5pPr marL="1350000" indent="-270000">
              <a:spcBef>
                <a:spcPts val="600"/>
              </a:spcBef>
              <a:spcAft>
                <a:spcPts val="0"/>
              </a:spcAft>
              <a:buClr>
                <a:schemeClr val="bg1"/>
              </a:buClr>
              <a:defRPr sz="1400">
                <a:solidFill>
                  <a:schemeClr val="bg1"/>
                </a:solidFill>
                <a:latin typeface="Jacobs Chronos" panose="010B0603030503030204" pitchFamily="34" charset="0"/>
                <a:cs typeface="Jacobs Chronos" panose="010B0603030503030204" pitchFamily="34" charset="0"/>
              </a:defRPr>
            </a:lvl5pPr>
            <a:lvl6pPr>
              <a:defRPr sz="1800"/>
            </a:lvl6pPr>
            <a:lvl7pPr>
              <a:defRPr sz="1800"/>
            </a:lvl7pPr>
            <a:lvl8pPr>
              <a:defRPr sz="1800"/>
            </a:lvl8pPr>
            <a:lvl9pPr>
              <a:defRPr sz="1800"/>
            </a:lvl9pPr>
          </a:lstStyle>
          <a:p>
            <a:pPr lvl="0"/>
            <a:r>
              <a:rPr lang="en-US" dirty="0"/>
              <a:t>First level, 22pt bold </a:t>
            </a:r>
          </a:p>
          <a:p>
            <a:pPr lvl="1"/>
            <a:r>
              <a:rPr lang="en-US" dirty="0"/>
              <a:t>Second level, 20pt  </a:t>
            </a:r>
          </a:p>
          <a:p>
            <a:pPr lvl="2"/>
            <a:r>
              <a:rPr lang="en-US" dirty="0"/>
              <a:t>Third level, 18pt  </a:t>
            </a:r>
          </a:p>
          <a:p>
            <a:pPr lvl="3"/>
            <a:r>
              <a:rPr lang="en-US" dirty="0"/>
              <a:t>Fourth level, 16pt  </a:t>
            </a:r>
          </a:p>
          <a:p>
            <a:pPr lvl="4"/>
            <a:r>
              <a:rPr lang="en-US" dirty="0"/>
              <a:t>Fifth level, 14pt  </a:t>
            </a:r>
            <a:endParaRPr lang="en-AU" dirty="0"/>
          </a:p>
        </p:txBody>
      </p:sp>
    </p:spTree>
    <p:extLst>
      <p:ext uri="{BB962C8B-B14F-4D97-AF65-F5344CB8AC3E}">
        <p14:creationId xmlns:p14="http://schemas.microsoft.com/office/powerpoint/2010/main" val="11151133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Color Purpl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B0A4D-9D56-4165-9557-720F54732398}"/>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B6A42BE8-D9A1-4788-8BBC-FA7AAF9E6BBA}"/>
              </a:ext>
            </a:extLst>
          </p:cNvPr>
          <p:cNvSpPr>
            <a:spLocks noGrp="1"/>
          </p:cNvSpPr>
          <p:nvPr>
            <p:ph type="ftr" sz="quarter" idx="10"/>
          </p:nvPr>
        </p:nvSpPr>
        <p:spPr/>
        <p:txBody>
          <a:bodyPr/>
          <a:lstStyle/>
          <a:p>
            <a:r>
              <a:rPr lang="en-AU" dirty="0"/>
              <a:t>©Jacobs </a:t>
            </a:r>
            <a:r>
              <a:rPr lang="en-AU" dirty="0" smtClean="0"/>
              <a:t>2021</a:t>
            </a:r>
            <a:endParaRPr lang="en-AU" dirty="0"/>
          </a:p>
        </p:txBody>
      </p:sp>
      <p:sp>
        <p:nvSpPr>
          <p:cNvPr id="4" name="Slide Number Placeholder 3">
            <a:extLst>
              <a:ext uri="{FF2B5EF4-FFF2-40B4-BE49-F238E27FC236}">
                <a16:creationId xmlns:a16="http://schemas.microsoft.com/office/drawing/2014/main" id="{CF3520F3-3961-47F8-84D9-B22A176EF1C0}"/>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Content Placeholder 3">
            <a:extLst>
              <a:ext uri="{FF2B5EF4-FFF2-40B4-BE49-F238E27FC236}">
                <a16:creationId xmlns:a16="http://schemas.microsoft.com/office/drawing/2014/main" id="{3C76AA32-E79B-4A13-ABCB-448991E1E50C}"/>
              </a:ext>
            </a:extLst>
          </p:cNvPr>
          <p:cNvSpPr>
            <a:spLocks noGrp="1"/>
          </p:cNvSpPr>
          <p:nvPr>
            <p:ph sz="half" idx="2" hasCustomPrompt="1"/>
          </p:nvPr>
        </p:nvSpPr>
        <p:spPr>
          <a:xfrm>
            <a:off x="4507865" y="1280160"/>
            <a:ext cx="7680960" cy="4846320"/>
          </a:xfrm>
          <a:prstGeom prst="rect">
            <a:avLst/>
          </a:prstGeom>
          <a:solidFill>
            <a:srgbClr val="A800A8"/>
          </a:solidFill>
        </p:spPr>
        <p:txBody>
          <a:bodyPr lIns="274320" tIns="360000" rIns="274320">
            <a:noAutofit/>
          </a:bodyPr>
          <a:lstStyle>
            <a:lvl1pPr marL="270000" indent="-270000">
              <a:buClr>
                <a:schemeClr val="bg1"/>
              </a:buClr>
              <a:defRPr sz="2200">
                <a:solidFill>
                  <a:schemeClr val="bg1"/>
                </a:solidFill>
                <a:latin typeface="Jacobs Chronos" panose="010B0603030503030204" pitchFamily="34" charset="0"/>
                <a:cs typeface="Jacobs Chronos" panose="010B0603030503030204" pitchFamily="34" charset="0"/>
              </a:defRPr>
            </a:lvl1pPr>
            <a:lvl2pPr marL="540000" marR="0" indent="-270000" algn="l" defTabSz="914400" rtl="0" eaLnBrk="1" fontAlgn="auto" latinLnBrk="0" hangingPunct="1">
              <a:lnSpc>
                <a:spcPct val="90000"/>
              </a:lnSpc>
              <a:spcBef>
                <a:spcPts val="600"/>
              </a:spcBef>
              <a:spcAft>
                <a:spcPts val="0"/>
              </a:spcAft>
              <a:buClr>
                <a:schemeClr val="bg1"/>
              </a:buClr>
              <a:buSzTx/>
              <a:buFont typeface="Jacobs Chronos Light" panose="010B0403030503030204" pitchFamily="34" charset="0"/>
              <a:buChar char="–"/>
              <a:tabLst/>
              <a:defRPr sz="2000">
                <a:solidFill>
                  <a:schemeClr val="bg1"/>
                </a:solidFill>
                <a:latin typeface="Jacobs Chronos" panose="010B0603030503030204" pitchFamily="34" charset="0"/>
                <a:cs typeface="Jacobs Chronos" panose="010B0603030503030204" pitchFamily="34" charset="0"/>
              </a:defRPr>
            </a:lvl2pPr>
            <a:lvl3pPr marL="810000" indent="-270000">
              <a:spcBef>
                <a:spcPts val="600"/>
              </a:spcBef>
              <a:spcAft>
                <a:spcPts val="0"/>
              </a:spcAft>
              <a:buClr>
                <a:schemeClr val="bg1"/>
              </a:buClr>
              <a:defRPr sz="1800">
                <a:solidFill>
                  <a:schemeClr val="bg1"/>
                </a:solidFill>
                <a:latin typeface="Jacobs Chronos" panose="010B0603030503030204" pitchFamily="34" charset="0"/>
                <a:cs typeface="Jacobs Chronos" panose="010B0603030503030204" pitchFamily="34" charset="0"/>
              </a:defRPr>
            </a:lvl3pPr>
            <a:lvl4pPr marL="1080000" indent="-270000">
              <a:spcBef>
                <a:spcPts val="600"/>
              </a:spcBef>
              <a:spcAft>
                <a:spcPts val="0"/>
              </a:spcAft>
              <a:buClr>
                <a:schemeClr val="bg1"/>
              </a:buClr>
              <a:defRPr sz="1600">
                <a:solidFill>
                  <a:schemeClr val="bg1"/>
                </a:solidFill>
                <a:latin typeface="Jacobs Chronos" panose="010B0603030503030204" pitchFamily="34" charset="0"/>
                <a:cs typeface="Jacobs Chronos" panose="010B0603030503030204" pitchFamily="34" charset="0"/>
              </a:defRPr>
            </a:lvl4pPr>
            <a:lvl5pPr marL="1350000" indent="-270000">
              <a:spcBef>
                <a:spcPts val="600"/>
              </a:spcBef>
              <a:spcAft>
                <a:spcPts val="0"/>
              </a:spcAft>
              <a:buClr>
                <a:schemeClr val="bg1"/>
              </a:buClr>
              <a:defRPr sz="1400">
                <a:solidFill>
                  <a:schemeClr val="bg1"/>
                </a:solidFill>
                <a:latin typeface="Jacobs Chronos" panose="010B0603030503030204" pitchFamily="34" charset="0"/>
                <a:cs typeface="Jacobs Chronos" panose="010B0603030503030204" pitchFamily="34" charset="0"/>
              </a:defRPr>
            </a:lvl5pPr>
            <a:lvl6pPr>
              <a:defRPr sz="1800"/>
            </a:lvl6pPr>
            <a:lvl7pPr>
              <a:defRPr sz="1800"/>
            </a:lvl7pPr>
            <a:lvl8pPr>
              <a:defRPr sz="1800"/>
            </a:lvl8pPr>
            <a:lvl9pPr>
              <a:defRPr sz="1800"/>
            </a:lvl9pPr>
          </a:lstStyle>
          <a:p>
            <a:pPr lvl="0"/>
            <a:r>
              <a:rPr lang="en-US" dirty="0"/>
              <a:t>First level, 22pt bold </a:t>
            </a:r>
          </a:p>
          <a:p>
            <a:pPr lvl="1"/>
            <a:r>
              <a:rPr lang="en-US" dirty="0"/>
              <a:t>Second level, 20pt  </a:t>
            </a:r>
          </a:p>
          <a:p>
            <a:pPr lvl="2"/>
            <a:r>
              <a:rPr lang="en-US" dirty="0"/>
              <a:t>Third level, 18pt  </a:t>
            </a:r>
          </a:p>
          <a:p>
            <a:pPr lvl="3"/>
            <a:r>
              <a:rPr lang="en-US" dirty="0"/>
              <a:t>Fourth level, 16pt  </a:t>
            </a:r>
          </a:p>
          <a:p>
            <a:pPr lvl="4"/>
            <a:r>
              <a:rPr lang="en-US" dirty="0"/>
              <a:t>Fifth level, 14pt  </a:t>
            </a:r>
            <a:endParaRPr lang="en-AU" dirty="0"/>
          </a:p>
        </p:txBody>
      </p:sp>
      <p:sp>
        <p:nvSpPr>
          <p:cNvPr id="6" name="Rectangle 5">
            <a:extLst>
              <a:ext uri="{FF2B5EF4-FFF2-40B4-BE49-F238E27FC236}">
                <a16:creationId xmlns:a16="http://schemas.microsoft.com/office/drawing/2014/main" id="{00ABDB4F-3DD5-44CE-9C04-358B614283A0}"/>
              </a:ext>
            </a:extLst>
          </p:cNvPr>
          <p:cNvSpPr/>
          <p:nvPr userDrawn="1"/>
        </p:nvSpPr>
        <p:spPr>
          <a:xfrm>
            <a:off x="0" y="1280160"/>
            <a:ext cx="320040" cy="4846320"/>
          </a:xfrm>
          <a:prstGeom prst="rect">
            <a:avLst/>
          </a:prstGeom>
          <a:solidFill>
            <a:srgbClr val="460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3">
            <a:extLst>
              <a:ext uri="{FF2B5EF4-FFF2-40B4-BE49-F238E27FC236}">
                <a16:creationId xmlns:a16="http://schemas.microsoft.com/office/drawing/2014/main" id="{CFF4907C-EF3B-471C-966C-612D3AD81A6F}"/>
              </a:ext>
            </a:extLst>
          </p:cNvPr>
          <p:cNvSpPr>
            <a:spLocks noGrp="1"/>
          </p:cNvSpPr>
          <p:nvPr>
            <p:ph sz="half" idx="14" hasCustomPrompt="1"/>
          </p:nvPr>
        </p:nvSpPr>
        <p:spPr>
          <a:xfrm>
            <a:off x="320040" y="1280160"/>
            <a:ext cx="4187825" cy="4846320"/>
          </a:xfrm>
          <a:prstGeom prst="rect">
            <a:avLst/>
          </a:prstGeom>
          <a:solidFill>
            <a:schemeClr val="tx2"/>
          </a:solidFill>
        </p:spPr>
        <p:txBody>
          <a:bodyPr lIns="274320" tIns="360000" rIns="274320">
            <a:noAutofit/>
          </a:bodyPr>
          <a:lstStyle>
            <a:lvl1pPr marL="270000" indent="-270000">
              <a:buClr>
                <a:schemeClr val="bg1"/>
              </a:buClr>
              <a:defRPr sz="2200">
                <a:solidFill>
                  <a:schemeClr val="bg1"/>
                </a:solidFill>
                <a:latin typeface="Jacobs Chronos" panose="010B0603030503030204" pitchFamily="34" charset="0"/>
                <a:cs typeface="Jacobs Chronos" panose="010B0603030503030204" pitchFamily="34" charset="0"/>
              </a:defRPr>
            </a:lvl1pPr>
            <a:lvl2pPr marL="540000" marR="0" indent="-270000" algn="l" defTabSz="914400" rtl="0" eaLnBrk="1" fontAlgn="auto" latinLnBrk="0" hangingPunct="1">
              <a:lnSpc>
                <a:spcPct val="90000"/>
              </a:lnSpc>
              <a:spcBef>
                <a:spcPts val="600"/>
              </a:spcBef>
              <a:spcAft>
                <a:spcPts val="0"/>
              </a:spcAft>
              <a:buClr>
                <a:schemeClr val="bg1"/>
              </a:buClr>
              <a:buSzTx/>
              <a:buFont typeface="Jacobs Chronos Light" panose="010B0403030503030204" pitchFamily="34" charset="0"/>
              <a:buChar char="–"/>
              <a:tabLst/>
              <a:defRPr sz="2000">
                <a:solidFill>
                  <a:schemeClr val="bg1"/>
                </a:solidFill>
                <a:latin typeface="Jacobs Chronos" panose="010B0603030503030204" pitchFamily="34" charset="0"/>
                <a:cs typeface="Jacobs Chronos" panose="010B0603030503030204" pitchFamily="34" charset="0"/>
              </a:defRPr>
            </a:lvl2pPr>
            <a:lvl3pPr marL="810000" indent="-270000">
              <a:spcBef>
                <a:spcPts val="600"/>
              </a:spcBef>
              <a:spcAft>
                <a:spcPts val="0"/>
              </a:spcAft>
              <a:buClr>
                <a:schemeClr val="bg1"/>
              </a:buClr>
              <a:defRPr sz="1800">
                <a:solidFill>
                  <a:schemeClr val="bg1"/>
                </a:solidFill>
                <a:latin typeface="Jacobs Chronos" panose="010B0603030503030204" pitchFamily="34" charset="0"/>
                <a:cs typeface="Jacobs Chronos" panose="010B0603030503030204" pitchFamily="34" charset="0"/>
              </a:defRPr>
            </a:lvl3pPr>
            <a:lvl4pPr marL="1080000" indent="-270000">
              <a:spcBef>
                <a:spcPts val="600"/>
              </a:spcBef>
              <a:spcAft>
                <a:spcPts val="0"/>
              </a:spcAft>
              <a:buClr>
                <a:schemeClr val="bg1"/>
              </a:buClr>
              <a:defRPr sz="1600">
                <a:solidFill>
                  <a:schemeClr val="bg1"/>
                </a:solidFill>
                <a:latin typeface="Jacobs Chronos" panose="010B0603030503030204" pitchFamily="34" charset="0"/>
                <a:cs typeface="Jacobs Chronos" panose="010B0603030503030204" pitchFamily="34" charset="0"/>
              </a:defRPr>
            </a:lvl4pPr>
            <a:lvl5pPr marL="1350000" indent="-270000">
              <a:spcBef>
                <a:spcPts val="600"/>
              </a:spcBef>
              <a:spcAft>
                <a:spcPts val="0"/>
              </a:spcAft>
              <a:buClr>
                <a:schemeClr val="bg1"/>
              </a:buClr>
              <a:defRPr sz="1400">
                <a:solidFill>
                  <a:schemeClr val="bg1"/>
                </a:solidFill>
                <a:latin typeface="Jacobs Chronos" panose="010B0603030503030204" pitchFamily="34" charset="0"/>
                <a:cs typeface="Jacobs Chronos" panose="010B0603030503030204" pitchFamily="34" charset="0"/>
              </a:defRPr>
            </a:lvl5pPr>
            <a:lvl6pPr>
              <a:defRPr sz="1800"/>
            </a:lvl6pPr>
            <a:lvl7pPr>
              <a:defRPr sz="1800"/>
            </a:lvl7pPr>
            <a:lvl8pPr>
              <a:defRPr sz="1800"/>
            </a:lvl8pPr>
            <a:lvl9pPr>
              <a:defRPr sz="1800"/>
            </a:lvl9pPr>
          </a:lstStyle>
          <a:p>
            <a:pPr lvl="0"/>
            <a:r>
              <a:rPr lang="en-US" dirty="0"/>
              <a:t>First level, 22pt bold </a:t>
            </a:r>
          </a:p>
          <a:p>
            <a:pPr lvl="1"/>
            <a:r>
              <a:rPr lang="en-US" dirty="0"/>
              <a:t>Second level, 20pt  </a:t>
            </a:r>
          </a:p>
          <a:p>
            <a:pPr lvl="2"/>
            <a:r>
              <a:rPr lang="en-US" dirty="0"/>
              <a:t>Third level, 18pt  </a:t>
            </a:r>
          </a:p>
          <a:p>
            <a:pPr lvl="3"/>
            <a:r>
              <a:rPr lang="en-US" dirty="0"/>
              <a:t>Fourth level, 16pt  </a:t>
            </a:r>
          </a:p>
          <a:p>
            <a:pPr lvl="4"/>
            <a:r>
              <a:rPr lang="en-US" dirty="0"/>
              <a:t>Fifth level, 14pt  </a:t>
            </a:r>
            <a:endParaRPr lang="en-AU" dirty="0"/>
          </a:p>
        </p:txBody>
      </p:sp>
    </p:spTree>
    <p:extLst>
      <p:ext uri="{BB962C8B-B14F-4D97-AF65-F5344CB8AC3E}">
        <p14:creationId xmlns:p14="http://schemas.microsoft.com/office/powerpoint/2010/main" val="31909523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Color Red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7546C-AA31-44C6-A507-C4CCC4BDC186}"/>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6065098A-78BB-4605-9AA0-2D6636490255}"/>
              </a:ext>
            </a:extLst>
          </p:cNvPr>
          <p:cNvSpPr>
            <a:spLocks noGrp="1"/>
          </p:cNvSpPr>
          <p:nvPr>
            <p:ph type="ftr" sz="quarter" idx="10"/>
          </p:nvPr>
        </p:nvSpPr>
        <p:spPr/>
        <p:txBody>
          <a:bodyPr/>
          <a:lstStyle/>
          <a:p>
            <a:r>
              <a:rPr lang="en-AU" dirty="0"/>
              <a:t>©Jacobs </a:t>
            </a:r>
            <a:r>
              <a:rPr lang="en-AU" dirty="0" smtClean="0"/>
              <a:t>2021</a:t>
            </a:r>
            <a:endParaRPr lang="en-AU" dirty="0"/>
          </a:p>
        </p:txBody>
      </p:sp>
      <p:sp>
        <p:nvSpPr>
          <p:cNvPr id="4" name="Slide Number Placeholder 3">
            <a:extLst>
              <a:ext uri="{FF2B5EF4-FFF2-40B4-BE49-F238E27FC236}">
                <a16:creationId xmlns:a16="http://schemas.microsoft.com/office/drawing/2014/main" id="{AA9F4050-7218-460E-803D-CA5CD58AF317}"/>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Rectangle 4">
            <a:extLst>
              <a:ext uri="{FF2B5EF4-FFF2-40B4-BE49-F238E27FC236}">
                <a16:creationId xmlns:a16="http://schemas.microsoft.com/office/drawing/2014/main" id="{19F47226-DC19-4F60-8DE3-956E7F034FCF}"/>
              </a:ext>
            </a:extLst>
          </p:cNvPr>
          <p:cNvSpPr/>
          <p:nvPr userDrawn="1"/>
        </p:nvSpPr>
        <p:spPr>
          <a:xfrm>
            <a:off x="0" y="1280160"/>
            <a:ext cx="320040" cy="4846320"/>
          </a:xfrm>
          <a:prstGeom prst="rect">
            <a:avLst/>
          </a:prstGeom>
          <a:solidFill>
            <a:srgbClr val="690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3">
            <a:extLst>
              <a:ext uri="{FF2B5EF4-FFF2-40B4-BE49-F238E27FC236}">
                <a16:creationId xmlns:a16="http://schemas.microsoft.com/office/drawing/2014/main" id="{5E59097B-AE21-45C2-8D52-AC080C2CC0EB}"/>
              </a:ext>
            </a:extLst>
          </p:cNvPr>
          <p:cNvSpPr>
            <a:spLocks noGrp="1"/>
          </p:cNvSpPr>
          <p:nvPr>
            <p:ph sz="half" idx="2" hasCustomPrompt="1"/>
          </p:nvPr>
        </p:nvSpPr>
        <p:spPr>
          <a:xfrm>
            <a:off x="4507865" y="1280160"/>
            <a:ext cx="7680960" cy="4846320"/>
          </a:xfrm>
          <a:prstGeom prst="rect">
            <a:avLst/>
          </a:prstGeom>
          <a:solidFill>
            <a:srgbClr val="FF465F"/>
          </a:solidFill>
        </p:spPr>
        <p:txBody>
          <a:bodyPr lIns="274320" tIns="360000" rIns="274320">
            <a:noAutofit/>
          </a:bodyPr>
          <a:lstStyle>
            <a:lvl1pPr marL="270000" indent="-270000">
              <a:buClr>
                <a:schemeClr val="bg1"/>
              </a:buClr>
              <a:defRPr sz="2200">
                <a:solidFill>
                  <a:schemeClr val="bg1"/>
                </a:solidFill>
                <a:latin typeface="Jacobs Chronos" panose="010B0603030503030204" pitchFamily="34" charset="0"/>
                <a:cs typeface="Jacobs Chronos" panose="010B0603030503030204" pitchFamily="34" charset="0"/>
              </a:defRPr>
            </a:lvl1pPr>
            <a:lvl2pPr marL="540000" marR="0" indent="-270000" algn="l" defTabSz="914400" rtl="0" eaLnBrk="1" fontAlgn="auto" latinLnBrk="0" hangingPunct="1">
              <a:lnSpc>
                <a:spcPct val="90000"/>
              </a:lnSpc>
              <a:spcBef>
                <a:spcPts val="600"/>
              </a:spcBef>
              <a:spcAft>
                <a:spcPts val="0"/>
              </a:spcAft>
              <a:buClr>
                <a:schemeClr val="bg1"/>
              </a:buClr>
              <a:buSzTx/>
              <a:buFont typeface="Jacobs Chronos Light" panose="010B0403030503030204" pitchFamily="34" charset="0"/>
              <a:buChar char="–"/>
              <a:tabLst/>
              <a:defRPr sz="2000">
                <a:solidFill>
                  <a:schemeClr val="bg1"/>
                </a:solidFill>
                <a:latin typeface="Jacobs Chronos" panose="010B0603030503030204" pitchFamily="34" charset="0"/>
                <a:cs typeface="Jacobs Chronos" panose="010B0603030503030204" pitchFamily="34" charset="0"/>
              </a:defRPr>
            </a:lvl2pPr>
            <a:lvl3pPr marL="810000" indent="-270000">
              <a:spcBef>
                <a:spcPts val="600"/>
              </a:spcBef>
              <a:spcAft>
                <a:spcPts val="0"/>
              </a:spcAft>
              <a:buClr>
                <a:schemeClr val="bg1"/>
              </a:buClr>
              <a:defRPr sz="1800">
                <a:solidFill>
                  <a:schemeClr val="bg1"/>
                </a:solidFill>
                <a:latin typeface="Jacobs Chronos" panose="010B0603030503030204" pitchFamily="34" charset="0"/>
                <a:cs typeface="Jacobs Chronos" panose="010B0603030503030204" pitchFamily="34" charset="0"/>
              </a:defRPr>
            </a:lvl3pPr>
            <a:lvl4pPr marL="1080000" indent="-270000">
              <a:spcBef>
                <a:spcPts val="600"/>
              </a:spcBef>
              <a:spcAft>
                <a:spcPts val="0"/>
              </a:spcAft>
              <a:buClr>
                <a:schemeClr val="bg1"/>
              </a:buClr>
              <a:defRPr sz="1600">
                <a:solidFill>
                  <a:schemeClr val="bg1"/>
                </a:solidFill>
                <a:latin typeface="Jacobs Chronos" panose="010B0603030503030204" pitchFamily="34" charset="0"/>
                <a:cs typeface="Jacobs Chronos" panose="010B0603030503030204" pitchFamily="34" charset="0"/>
              </a:defRPr>
            </a:lvl4pPr>
            <a:lvl5pPr marL="1350000" indent="-270000">
              <a:spcBef>
                <a:spcPts val="600"/>
              </a:spcBef>
              <a:spcAft>
                <a:spcPts val="0"/>
              </a:spcAft>
              <a:buClr>
                <a:schemeClr val="bg1"/>
              </a:buClr>
              <a:defRPr sz="1400">
                <a:solidFill>
                  <a:schemeClr val="bg1"/>
                </a:solidFill>
                <a:latin typeface="Jacobs Chronos" panose="010B0603030503030204" pitchFamily="34" charset="0"/>
                <a:cs typeface="Jacobs Chronos" panose="010B0603030503030204" pitchFamily="34" charset="0"/>
              </a:defRPr>
            </a:lvl5pPr>
            <a:lvl6pPr>
              <a:defRPr sz="1800"/>
            </a:lvl6pPr>
            <a:lvl7pPr>
              <a:defRPr sz="1800"/>
            </a:lvl7pPr>
            <a:lvl8pPr>
              <a:defRPr sz="1800"/>
            </a:lvl8pPr>
            <a:lvl9pPr>
              <a:defRPr sz="1800"/>
            </a:lvl9pPr>
          </a:lstStyle>
          <a:p>
            <a:pPr lvl="0"/>
            <a:r>
              <a:rPr lang="en-US" dirty="0"/>
              <a:t>First level, 22pt bold </a:t>
            </a:r>
          </a:p>
          <a:p>
            <a:pPr lvl="1"/>
            <a:r>
              <a:rPr lang="en-US" dirty="0"/>
              <a:t>Second level, 20pt  </a:t>
            </a:r>
          </a:p>
          <a:p>
            <a:pPr lvl="2"/>
            <a:r>
              <a:rPr lang="en-US" dirty="0"/>
              <a:t>Third level, 18pt  </a:t>
            </a:r>
          </a:p>
          <a:p>
            <a:pPr lvl="3"/>
            <a:r>
              <a:rPr lang="en-US" dirty="0"/>
              <a:t>Fourth level, 16pt  </a:t>
            </a:r>
          </a:p>
          <a:p>
            <a:pPr lvl="4"/>
            <a:r>
              <a:rPr lang="en-US" dirty="0"/>
              <a:t>Fifth level, 14pt  </a:t>
            </a:r>
            <a:endParaRPr lang="en-AU" dirty="0"/>
          </a:p>
        </p:txBody>
      </p:sp>
      <p:sp>
        <p:nvSpPr>
          <p:cNvPr id="7" name="Content Placeholder 3">
            <a:extLst>
              <a:ext uri="{FF2B5EF4-FFF2-40B4-BE49-F238E27FC236}">
                <a16:creationId xmlns:a16="http://schemas.microsoft.com/office/drawing/2014/main" id="{B5A0D3E8-6D4F-477B-AE8B-98BA0E478BD1}"/>
              </a:ext>
            </a:extLst>
          </p:cNvPr>
          <p:cNvSpPr>
            <a:spLocks noGrp="1"/>
          </p:cNvSpPr>
          <p:nvPr>
            <p:ph sz="half" idx="14" hasCustomPrompt="1"/>
          </p:nvPr>
        </p:nvSpPr>
        <p:spPr>
          <a:xfrm>
            <a:off x="320040" y="1280160"/>
            <a:ext cx="4187825" cy="4846320"/>
          </a:xfrm>
          <a:prstGeom prst="rect">
            <a:avLst/>
          </a:prstGeom>
          <a:solidFill>
            <a:schemeClr val="tx2"/>
          </a:solidFill>
        </p:spPr>
        <p:txBody>
          <a:bodyPr lIns="274320" tIns="360000" rIns="274320">
            <a:noAutofit/>
          </a:bodyPr>
          <a:lstStyle>
            <a:lvl1pPr marL="270000" indent="-270000">
              <a:buClr>
                <a:schemeClr val="bg1"/>
              </a:buClr>
              <a:defRPr sz="2200">
                <a:solidFill>
                  <a:schemeClr val="bg1"/>
                </a:solidFill>
                <a:latin typeface="Jacobs Chronos" panose="010B0603030503030204" pitchFamily="34" charset="0"/>
                <a:cs typeface="Jacobs Chronos" panose="010B0603030503030204" pitchFamily="34" charset="0"/>
              </a:defRPr>
            </a:lvl1pPr>
            <a:lvl2pPr marL="540000" marR="0" indent="-270000" algn="l" defTabSz="914400" rtl="0" eaLnBrk="1" fontAlgn="auto" latinLnBrk="0" hangingPunct="1">
              <a:lnSpc>
                <a:spcPct val="90000"/>
              </a:lnSpc>
              <a:spcBef>
                <a:spcPts val="600"/>
              </a:spcBef>
              <a:spcAft>
                <a:spcPts val="0"/>
              </a:spcAft>
              <a:buClr>
                <a:schemeClr val="bg1"/>
              </a:buClr>
              <a:buSzTx/>
              <a:buFont typeface="Jacobs Chronos Light" panose="010B0403030503030204" pitchFamily="34" charset="0"/>
              <a:buChar char="–"/>
              <a:tabLst/>
              <a:defRPr sz="2000">
                <a:solidFill>
                  <a:schemeClr val="bg1"/>
                </a:solidFill>
                <a:latin typeface="Jacobs Chronos" panose="010B0603030503030204" pitchFamily="34" charset="0"/>
                <a:cs typeface="Jacobs Chronos" panose="010B0603030503030204" pitchFamily="34" charset="0"/>
              </a:defRPr>
            </a:lvl2pPr>
            <a:lvl3pPr marL="810000" indent="-270000">
              <a:spcBef>
                <a:spcPts val="600"/>
              </a:spcBef>
              <a:spcAft>
                <a:spcPts val="0"/>
              </a:spcAft>
              <a:buClr>
                <a:schemeClr val="bg1"/>
              </a:buClr>
              <a:defRPr sz="1800">
                <a:solidFill>
                  <a:schemeClr val="bg1"/>
                </a:solidFill>
                <a:latin typeface="Jacobs Chronos" panose="010B0603030503030204" pitchFamily="34" charset="0"/>
                <a:cs typeface="Jacobs Chronos" panose="010B0603030503030204" pitchFamily="34" charset="0"/>
              </a:defRPr>
            </a:lvl3pPr>
            <a:lvl4pPr marL="1080000" indent="-270000">
              <a:spcBef>
                <a:spcPts val="600"/>
              </a:spcBef>
              <a:spcAft>
                <a:spcPts val="0"/>
              </a:spcAft>
              <a:buClr>
                <a:schemeClr val="bg1"/>
              </a:buClr>
              <a:defRPr sz="1600">
                <a:solidFill>
                  <a:schemeClr val="bg1"/>
                </a:solidFill>
                <a:latin typeface="Jacobs Chronos" panose="010B0603030503030204" pitchFamily="34" charset="0"/>
                <a:cs typeface="Jacobs Chronos" panose="010B0603030503030204" pitchFamily="34" charset="0"/>
              </a:defRPr>
            </a:lvl4pPr>
            <a:lvl5pPr marL="1350000" indent="-270000">
              <a:spcBef>
                <a:spcPts val="600"/>
              </a:spcBef>
              <a:spcAft>
                <a:spcPts val="0"/>
              </a:spcAft>
              <a:buClr>
                <a:schemeClr val="bg1"/>
              </a:buClr>
              <a:defRPr sz="1400">
                <a:solidFill>
                  <a:schemeClr val="bg1"/>
                </a:solidFill>
                <a:latin typeface="Jacobs Chronos" panose="010B0603030503030204" pitchFamily="34" charset="0"/>
                <a:cs typeface="Jacobs Chronos" panose="010B0603030503030204" pitchFamily="34" charset="0"/>
              </a:defRPr>
            </a:lvl5pPr>
            <a:lvl6pPr>
              <a:defRPr sz="1800"/>
            </a:lvl6pPr>
            <a:lvl7pPr>
              <a:defRPr sz="1800"/>
            </a:lvl7pPr>
            <a:lvl8pPr>
              <a:defRPr sz="1800"/>
            </a:lvl8pPr>
            <a:lvl9pPr>
              <a:defRPr sz="1800"/>
            </a:lvl9pPr>
          </a:lstStyle>
          <a:p>
            <a:pPr lvl="0"/>
            <a:r>
              <a:rPr lang="en-US" dirty="0"/>
              <a:t>First level, 22pt bold </a:t>
            </a:r>
          </a:p>
          <a:p>
            <a:pPr lvl="1"/>
            <a:r>
              <a:rPr lang="en-US" dirty="0"/>
              <a:t>Second level, 20pt  </a:t>
            </a:r>
          </a:p>
          <a:p>
            <a:pPr lvl="2"/>
            <a:r>
              <a:rPr lang="en-US" dirty="0"/>
              <a:t>Third level, 18pt  </a:t>
            </a:r>
          </a:p>
          <a:p>
            <a:pPr lvl="3"/>
            <a:r>
              <a:rPr lang="en-US" dirty="0"/>
              <a:t>Fourth level, 16pt  </a:t>
            </a:r>
          </a:p>
          <a:p>
            <a:pPr lvl="4"/>
            <a:r>
              <a:rPr lang="en-US" dirty="0"/>
              <a:t>Fifth level, 14pt  </a:t>
            </a:r>
            <a:endParaRPr lang="en-AU" dirty="0"/>
          </a:p>
        </p:txBody>
      </p:sp>
    </p:spTree>
    <p:extLst>
      <p:ext uri="{BB962C8B-B14F-4D97-AF65-F5344CB8AC3E}">
        <p14:creationId xmlns:p14="http://schemas.microsoft.com/office/powerpoint/2010/main" val="30887247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Color Yellow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92E1D-868C-4F82-A8F2-29C589BEB913}"/>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7F2F92F3-86A2-4DF6-88C5-662D62D27554}"/>
              </a:ext>
            </a:extLst>
          </p:cNvPr>
          <p:cNvSpPr>
            <a:spLocks noGrp="1"/>
          </p:cNvSpPr>
          <p:nvPr>
            <p:ph type="ftr" sz="quarter" idx="10"/>
          </p:nvPr>
        </p:nvSpPr>
        <p:spPr/>
        <p:txBody>
          <a:bodyPr/>
          <a:lstStyle/>
          <a:p>
            <a:r>
              <a:rPr lang="en-AU" dirty="0"/>
              <a:t>©Jacobs </a:t>
            </a:r>
            <a:r>
              <a:rPr lang="en-AU" dirty="0" smtClean="0"/>
              <a:t>2021</a:t>
            </a:r>
            <a:endParaRPr lang="en-AU" dirty="0"/>
          </a:p>
        </p:txBody>
      </p:sp>
      <p:sp>
        <p:nvSpPr>
          <p:cNvPr id="4" name="Slide Number Placeholder 3">
            <a:extLst>
              <a:ext uri="{FF2B5EF4-FFF2-40B4-BE49-F238E27FC236}">
                <a16:creationId xmlns:a16="http://schemas.microsoft.com/office/drawing/2014/main" id="{4DB6E415-43F8-4322-AECB-A83D59AA4CD8}"/>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Rectangle 4">
            <a:extLst>
              <a:ext uri="{FF2B5EF4-FFF2-40B4-BE49-F238E27FC236}">
                <a16:creationId xmlns:a16="http://schemas.microsoft.com/office/drawing/2014/main" id="{584ED94D-E337-425D-AC8A-55AFCB83D678}"/>
              </a:ext>
            </a:extLst>
          </p:cNvPr>
          <p:cNvSpPr/>
          <p:nvPr userDrawn="1"/>
        </p:nvSpPr>
        <p:spPr>
          <a:xfrm>
            <a:off x="0" y="1280160"/>
            <a:ext cx="320040" cy="4846320"/>
          </a:xfrm>
          <a:prstGeom prst="rect">
            <a:avLst/>
          </a:prstGeom>
          <a:solidFill>
            <a:srgbClr val="A04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3">
            <a:extLst>
              <a:ext uri="{FF2B5EF4-FFF2-40B4-BE49-F238E27FC236}">
                <a16:creationId xmlns:a16="http://schemas.microsoft.com/office/drawing/2014/main" id="{0B5BD8DB-25C6-49DC-AEF6-1471B8490B45}"/>
              </a:ext>
            </a:extLst>
          </p:cNvPr>
          <p:cNvSpPr>
            <a:spLocks noGrp="1"/>
          </p:cNvSpPr>
          <p:nvPr>
            <p:ph sz="half" idx="2" hasCustomPrompt="1"/>
          </p:nvPr>
        </p:nvSpPr>
        <p:spPr>
          <a:xfrm>
            <a:off x="4507865" y="1280160"/>
            <a:ext cx="7680960" cy="4846320"/>
          </a:xfrm>
          <a:prstGeom prst="rect">
            <a:avLst/>
          </a:prstGeom>
          <a:solidFill>
            <a:srgbClr val="FFB41E"/>
          </a:solidFill>
        </p:spPr>
        <p:txBody>
          <a:bodyPr lIns="274320" tIns="360000" rIns="274320">
            <a:noAutofit/>
          </a:bodyPr>
          <a:lstStyle>
            <a:lvl1pPr marL="270000" indent="-270000">
              <a:buClr>
                <a:schemeClr val="bg1"/>
              </a:buClr>
              <a:defRPr sz="2200">
                <a:solidFill>
                  <a:schemeClr val="bg1"/>
                </a:solidFill>
                <a:latin typeface="Jacobs Chronos" panose="010B0603030503030204" pitchFamily="34" charset="0"/>
                <a:cs typeface="Jacobs Chronos" panose="010B0603030503030204" pitchFamily="34" charset="0"/>
              </a:defRPr>
            </a:lvl1pPr>
            <a:lvl2pPr marL="540000" marR="0" indent="-270000" algn="l" defTabSz="914400" rtl="0" eaLnBrk="1" fontAlgn="auto" latinLnBrk="0" hangingPunct="1">
              <a:lnSpc>
                <a:spcPct val="90000"/>
              </a:lnSpc>
              <a:spcBef>
                <a:spcPts val="600"/>
              </a:spcBef>
              <a:spcAft>
                <a:spcPts val="0"/>
              </a:spcAft>
              <a:buClr>
                <a:schemeClr val="bg1"/>
              </a:buClr>
              <a:buSzTx/>
              <a:buFont typeface="Jacobs Chronos Light" panose="010B0403030503030204" pitchFamily="34" charset="0"/>
              <a:buChar char="–"/>
              <a:tabLst/>
              <a:defRPr sz="2000">
                <a:solidFill>
                  <a:schemeClr val="bg1"/>
                </a:solidFill>
                <a:latin typeface="Jacobs Chronos" panose="010B0603030503030204" pitchFamily="34" charset="0"/>
                <a:cs typeface="Jacobs Chronos" panose="010B0603030503030204" pitchFamily="34" charset="0"/>
              </a:defRPr>
            </a:lvl2pPr>
            <a:lvl3pPr marL="810000" indent="-270000">
              <a:spcBef>
                <a:spcPts val="600"/>
              </a:spcBef>
              <a:spcAft>
                <a:spcPts val="0"/>
              </a:spcAft>
              <a:buClr>
                <a:schemeClr val="bg1"/>
              </a:buClr>
              <a:defRPr sz="1800">
                <a:solidFill>
                  <a:schemeClr val="bg1"/>
                </a:solidFill>
                <a:latin typeface="Jacobs Chronos" panose="010B0603030503030204" pitchFamily="34" charset="0"/>
                <a:cs typeface="Jacobs Chronos" panose="010B0603030503030204" pitchFamily="34" charset="0"/>
              </a:defRPr>
            </a:lvl3pPr>
            <a:lvl4pPr marL="1080000" indent="-270000">
              <a:spcBef>
                <a:spcPts val="600"/>
              </a:spcBef>
              <a:spcAft>
                <a:spcPts val="0"/>
              </a:spcAft>
              <a:buClr>
                <a:schemeClr val="bg1"/>
              </a:buClr>
              <a:defRPr sz="1600">
                <a:solidFill>
                  <a:schemeClr val="bg1"/>
                </a:solidFill>
                <a:latin typeface="Jacobs Chronos" panose="010B0603030503030204" pitchFamily="34" charset="0"/>
                <a:cs typeface="Jacobs Chronos" panose="010B0603030503030204" pitchFamily="34" charset="0"/>
              </a:defRPr>
            </a:lvl4pPr>
            <a:lvl5pPr marL="1350000" indent="-270000">
              <a:spcBef>
                <a:spcPts val="600"/>
              </a:spcBef>
              <a:spcAft>
                <a:spcPts val="0"/>
              </a:spcAft>
              <a:buClr>
                <a:schemeClr val="bg1"/>
              </a:buClr>
              <a:defRPr sz="1400">
                <a:solidFill>
                  <a:schemeClr val="bg1"/>
                </a:solidFill>
                <a:latin typeface="Jacobs Chronos" panose="010B0603030503030204" pitchFamily="34" charset="0"/>
                <a:cs typeface="Jacobs Chronos" panose="010B0603030503030204" pitchFamily="34" charset="0"/>
              </a:defRPr>
            </a:lvl5pPr>
            <a:lvl6pPr>
              <a:defRPr sz="1800"/>
            </a:lvl6pPr>
            <a:lvl7pPr>
              <a:defRPr sz="1800"/>
            </a:lvl7pPr>
            <a:lvl8pPr>
              <a:defRPr sz="1800"/>
            </a:lvl8pPr>
            <a:lvl9pPr>
              <a:defRPr sz="1800"/>
            </a:lvl9pPr>
          </a:lstStyle>
          <a:p>
            <a:pPr lvl="0"/>
            <a:r>
              <a:rPr lang="en-US" dirty="0"/>
              <a:t>First level, 22pt bold </a:t>
            </a:r>
          </a:p>
          <a:p>
            <a:pPr lvl="1"/>
            <a:r>
              <a:rPr lang="en-US" dirty="0"/>
              <a:t>Second level, 20pt  </a:t>
            </a:r>
          </a:p>
          <a:p>
            <a:pPr lvl="2"/>
            <a:r>
              <a:rPr lang="en-US" dirty="0"/>
              <a:t>Third level, 18pt  </a:t>
            </a:r>
          </a:p>
          <a:p>
            <a:pPr lvl="3"/>
            <a:r>
              <a:rPr lang="en-US" dirty="0"/>
              <a:t>Fourth level, 16pt  </a:t>
            </a:r>
          </a:p>
          <a:p>
            <a:pPr lvl="4"/>
            <a:r>
              <a:rPr lang="en-US" dirty="0"/>
              <a:t>Fifth level, 14pt  </a:t>
            </a:r>
            <a:endParaRPr lang="en-AU" dirty="0"/>
          </a:p>
        </p:txBody>
      </p:sp>
      <p:sp>
        <p:nvSpPr>
          <p:cNvPr id="7" name="Content Placeholder 3">
            <a:extLst>
              <a:ext uri="{FF2B5EF4-FFF2-40B4-BE49-F238E27FC236}">
                <a16:creationId xmlns:a16="http://schemas.microsoft.com/office/drawing/2014/main" id="{74E1538C-9B5E-4081-90C6-83F733F393E5}"/>
              </a:ext>
            </a:extLst>
          </p:cNvPr>
          <p:cNvSpPr>
            <a:spLocks noGrp="1"/>
          </p:cNvSpPr>
          <p:nvPr>
            <p:ph sz="half" idx="14" hasCustomPrompt="1"/>
          </p:nvPr>
        </p:nvSpPr>
        <p:spPr>
          <a:xfrm>
            <a:off x="320040" y="1280160"/>
            <a:ext cx="4187825" cy="4846320"/>
          </a:xfrm>
          <a:prstGeom prst="rect">
            <a:avLst/>
          </a:prstGeom>
          <a:solidFill>
            <a:schemeClr val="tx2"/>
          </a:solidFill>
        </p:spPr>
        <p:txBody>
          <a:bodyPr lIns="274320" tIns="360000" rIns="274320">
            <a:noAutofit/>
          </a:bodyPr>
          <a:lstStyle>
            <a:lvl1pPr marL="270000" indent="-270000">
              <a:buClr>
                <a:schemeClr val="bg1"/>
              </a:buClr>
              <a:defRPr sz="2200">
                <a:solidFill>
                  <a:schemeClr val="bg1"/>
                </a:solidFill>
                <a:latin typeface="Jacobs Chronos" panose="010B0603030503030204" pitchFamily="34" charset="0"/>
                <a:cs typeface="Jacobs Chronos" panose="010B0603030503030204" pitchFamily="34" charset="0"/>
              </a:defRPr>
            </a:lvl1pPr>
            <a:lvl2pPr marL="540000" marR="0" indent="-270000" algn="l" defTabSz="914400" rtl="0" eaLnBrk="1" fontAlgn="auto" latinLnBrk="0" hangingPunct="1">
              <a:lnSpc>
                <a:spcPct val="90000"/>
              </a:lnSpc>
              <a:spcBef>
                <a:spcPts val="600"/>
              </a:spcBef>
              <a:spcAft>
                <a:spcPts val="0"/>
              </a:spcAft>
              <a:buClr>
                <a:schemeClr val="bg1"/>
              </a:buClr>
              <a:buSzTx/>
              <a:buFont typeface="Jacobs Chronos Light" panose="010B0403030503030204" pitchFamily="34" charset="0"/>
              <a:buChar char="–"/>
              <a:tabLst/>
              <a:defRPr sz="2000">
                <a:solidFill>
                  <a:schemeClr val="bg1"/>
                </a:solidFill>
                <a:latin typeface="Jacobs Chronos" panose="010B0603030503030204" pitchFamily="34" charset="0"/>
                <a:cs typeface="Jacobs Chronos" panose="010B0603030503030204" pitchFamily="34" charset="0"/>
              </a:defRPr>
            </a:lvl2pPr>
            <a:lvl3pPr marL="810000" indent="-270000">
              <a:spcBef>
                <a:spcPts val="600"/>
              </a:spcBef>
              <a:spcAft>
                <a:spcPts val="0"/>
              </a:spcAft>
              <a:buClr>
                <a:schemeClr val="bg1"/>
              </a:buClr>
              <a:defRPr sz="1800">
                <a:solidFill>
                  <a:schemeClr val="bg1"/>
                </a:solidFill>
                <a:latin typeface="Jacobs Chronos" panose="010B0603030503030204" pitchFamily="34" charset="0"/>
                <a:cs typeface="Jacobs Chronos" panose="010B0603030503030204" pitchFamily="34" charset="0"/>
              </a:defRPr>
            </a:lvl3pPr>
            <a:lvl4pPr marL="1080000" indent="-270000">
              <a:spcBef>
                <a:spcPts val="600"/>
              </a:spcBef>
              <a:spcAft>
                <a:spcPts val="0"/>
              </a:spcAft>
              <a:buClr>
                <a:schemeClr val="bg1"/>
              </a:buClr>
              <a:defRPr sz="1600">
                <a:solidFill>
                  <a:schemeClr val="bg1"/>
                </a:solidFill>
                <a:latin typeface="Jacobs Chronos" panose="010B0603030503030204" pitchFamily="34" charset="0"/>
                <a:cs typeface="Jacobs Chronos" panose="010B0603030503030204" pitchFamily="34" charset="0"/>
              </a:defRPr>
            </a:lvl4pPr>
            <a:lvl5pPr marL="1350000" indent="-270000">
              <a:spcBef>
                <a:spcPts val="600"/>
              </a:spcBef>
              <a:spcAft>
                <a:spcPts val="0"/>
              </a:spcAft>
              <a:buClr>
                <a:schemeClr val="bg1"/>
              </a:buClr>
              <a:defRPr sz="1400">
                <a:solidFill>
                  <a:schemeClr val="bg1"/>
                </a:solidFill>
                <a:latin typeface="Jacobs Chronos" panose="010B0603030503030204" pitchFamily="34" charset="0"/>
                <a:cs typeface="Jacobs Chronos" panose="010B0603030503030204" pitchFamily="34" charset="0"/>
              </a:defRPr>
            </a:lvl5pPr>
            <a:lvl6pPr>
              <a:defRPr sz="1800"/>
            </a:lvl6pPr>
            <a:lvl7pPr>
              <a:defRPr sz="1800"/>
            </a:lvl7pPr>
            <a:lvl8pPr>
              <a:defRPr sz="1800"/>
            </a:lvl8pPr>
            <a:lvl9pPr>
              <a:defRPr sz="1800"/>
            </a:lvl9pPr>
          </a:lstStyle>
          <a:p>
            <a:pPr lvl="0"/>
            <a:r>
              <a:rPr lang="en-US" dirty="0"/>
              <a:t>First level, 22pt bold </a:t>
            </a:r>
          </a:p>
          <a:p>
            <a:pPr lvl="1"/>
            <a:r>
              <a:rPr lang="en-US" dirty="0"/>
              <a:t>Second level, 20pt  </a:t>
            </a:r>
          </a:p>
          <a:p>
            <a:pPr lvl="2"/>
            <a:r>
              <a:rPr lang="en-US" dirty="0"/>
              <a:t>Third level, 18pt  </a:t>
            </a:r>
          </a:p>
          <a:p>
            <a:pPr lvl="3"/>
            <a:r>
              <a:rPr lang="en-US" dirty="0"/>
              <a:t>Fourth level, 16pt  </a:t>
            </a:r>
          </a:p>
          <a:p>
            <a:pPr lvl="4"/>
            <a:r>
              <a:rPr lang="en-US" dirty="0"/>
              <a:t>Fifth level, 14pt  </a:t>
            </a:r>
            <a:endParaRPr lang="en-AU" dirty="0"/>
          </a:p>
        </p:txBody>
      </p:sp>
    </p:spTree>
    <p:extLst>
      <p:ext uri="{BB962C8B-B14F-4D97-AF65-F5344CB8AC3E}">
        <p14:creationId xmlns:p14="http://schemas.microsoft.com/office/powerpoint/2010/main" val="18431853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Color Green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C635E-CB0F-4086-87A1-AD36DB2A18E7}"/>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99560FFE-806A-4DF1-9720-27561AC22E0A}"/>
              </a:ext>
            </a:extLst>
          </p:cNvPr>
          <p:cNvSpPr>
            <a:spLocks noGrp="1"/>
          </p:cNvSpPr>
          <p:nvPr>
            <p:ph type="ftr" sz="quarter" idx="10"/>
          </p:nvPr>
        </p:nvSpPr>
        <p:spPr/>
        <p:txBody>
          <a:bodyPr/>
          <a:lstStyle/>
          <a:p>
            <a:r>
              <a:rPr lang="en-AU" dirty="0"/>
              <a:t>©Jacobs </a:t>
            </a:r>
            <a:r>
              <a:rPr lang="en-AU" dirty="0" smtClean="0"/>
              <a:t>2021</a:t>
            </a:r>
            <a:endParaRPr lang="en-AU" dirty="0"/>
          </a:p>
        </p:txBody>
      </p:sp>
      <p:sp>
        <p:nvSpPr>
          <p:cNvPr id="4" name="Slide Number Placeholder 3">
            <a:extLst>
              <a:ext uri="{FF2B5EF4-FFF2-40B4-BE49-F238E27FC236}">
                <a16:creationId xmlns:a16="http://schemas.microsoft.com/office/drawing/2014/main" id="{442F51AF-CEB8-4779-8C78-CE079FBBB69C}"/>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Rectangle 4">
            <a:extLst>
              <a:ext uri="{FF2B5EF4-FFF2-40B4-BE49-F238E27FC236}">
                <a16:creationId xmlns:a16="http://schemas.microsoft.com/office/drawing/2014/main" id="{355AD2E3-0CC0-461B-9591-CD4119DAA857}"/>
              </a:ext>
            </a:extLst>
          </p:cNvPr>
          <p:cNvSpPr/>
          <p:nvPr userDrawn="1"/>
        </p:nvSpPr>
        <p:spPr>
          <a:xfrm>
            <a:off x="0" y="1280160"/>
            <a:ext cx="320040" cy="4846320"/>
          </a:xfrm>
          <a:prstGeom prst="rect">
            <a:avLst/>
          </a:prstGeom>
          <a:solidFill>
            <a:srgbClr val="003C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3">
            <a:extLst>
              <a:ext uri="{FF2B5EF4-FFF2-40B4-BE49-F238E27FC236}">
                <a16:creationId xmlns:a16="http://schemas.microsoft.com/office/drawing/2014/main" id="{9BA9E910-13C2-428E-BF6D-B95C99E2AD0C}"/>
              </a:ext>
            </a:extLst>
          </p:cNvPr>
          <p:cNvSpPr>
            <a:spLocks noGrp="1"/>
          </p:cNvSpPr>
          <p:nvPr>
            <p:ph sz="half" idx="2" hasCustomPrompt="1"/>
          </p:nvPr>
        </p:nvSpPr>
        <p:spPr>
          <a:xfrm>
            <a:off x="4507865" y="1280160"/>
            <a:ext cx="7680960" cy="4846320"/>
          </a:xfrm>
          <a:prstGeom prst="rect">
            <a:avLst/>
          </a:prstGeom>
          <a:solidFill>
            <a:srgbClr val="0AD287"/>
          </a:solidFill>
        </p:spPr>
        <p:txBody>
          <a:bodyPr lIns="274320" tIns="360000" rIns="274320">
            <a:noAutofit/>
          </a:bodyPr>
          <a:lstStyle>
            <a:lvl1pPr marL="270000" indent="-270000">
              <a:buClr>
                <a:schemeClr val="bg1"/>
              </a:buClr>
              <a:defRPr sz="2200">
                <a:solidFill>
                  <a:schemeClr val="bg1"/>
                </a:solidFill>
                <a:latin typeface="Jacobs Chronos" panose="010B0603030503030204" pitchFamily="34" charset="0"/>
                <a:cs typeface="Jacobs Chronos" panose="010B0603030503030204" pitchFamily="34" charset="0"/>
              </a:defRPr>
            </a:lvl1pPr>
            <a:lvl2pPr marL="540000" marR="0" indent="-270000" algn="l" defTabSz="914400" rtl="0" eaLnBrk="1" fontAlgn="auto" latinLnBrk="0" hangingPunct="1">
              <a:lnSpc>
                <a:spcPct val="90000"/>
              </a:lnSpc>
              <a:spcBef>
                <a:spcPts val="600"/>
              </a:spcBef>
              <a:spcAft>
                <a:spcPts val="0"/>
              </a:spcAft>
              <a:buClr>
                <a:schemeClr val="bg1"/>
              </a:buClr>
              <a:buSzTx/>
              <a:buFont typeface="Jacobs Chronos Light" panose="010B0403030503030204" pitchFamily="34" charset="0"/>
              <a:buChar char="–"/>
              <a:tabLst/>
              <a:defRPr sz="2000">
                <a:solidFill>
                  <a:schemeClr val="bg1"/>
                </a:solidFill>
                <a:latin typeface="Jacobs Chronos" panose="010B0603030503030204" pitchFamily="34" charset="0"/>
                <a:cs typeface="Jacobs Chronos" panose="010B0603030503030204" pitchFamily="34" charset="0"/>
              </a:defRPr>
            </a:lvl2pPr>
            <a:lvl3pPr marL="810000" indent="-270000">
              <a:spcBef>
                <a:spcPts val="600"/>
              </a:spcBef>
              <a:spcAft>
                <a:spcPts val="0"/>
              </a:spcAft>
              <a:buClr>
                <a:schemeClr val="bg1"/>
              </a:buClr>
              <a:defRPr sz="1800">
                <a:solidFill>
                  <a:schemeClr val="bg1"/>
                </a:solidFill>
                <a:latin typeface="Jacobs Chronos" panose="010B0603030503030204" pitchFamily="34" charset="0"/>
                <a:cs typeface="Jacobs Chronos" panose="010B0603030503030204" pitchFamily="34" charset="0"/>
              </a:defRPr>
            </a:lvl3pPr>
            <a:lvl4pPr marL="1080000" indent="-270000">
              <a:spcBef>
                <a:spcPts val="600"/>
              </a:spcBef>
              <a:spcAft>
                <a:spcPts val="0"/>
              </a:spcAft>
              <a:buClr>
                <a:schemeClr val="bg1"/>
              </a:buClr>
              <a:defRPr sz="1600">
                <a:solidFill>
                  <a:schemeClr val="bg1"/>
                </a:solidFill>
                <a:latin typeface="Jacobs Chronos" panose="010B0603030503030204" pitchFamily="34" charset="0"/>
                <a:cs typeface="Jacobs Chronos" panose="010B0603030503030204" pitchFamily="34" charset="0"/>
              </a:defRPr>
            </a:lvl4pPr>
            <a:lvl5pPr marL="1350000" indent="-270000">
              <a:spcBef>
                <a:spcPts val="600"/>
              </a:spcBef>
              <a:spcAft>
                <a:spcPts val="0"/>
              </a:spcAft>
              <a:buClr>
                <a:schemeClr val="bg1"/>
              </a:buClr>
              <a:defRPr sz="1400">
                <a:solidFill>
                  <a:schemeClr val="bg1"/>
                </a:solidFill>
                <a:latin typeface="Jacobs Chronos" panose="010B0603030503030204" pitchFamily="34" charset="0"/>
                <a:cs typeface="Jacobs Chronos" panose="010B0603030503030204" pitchFamily="34" charset="0"/>
              </a:defRPr>
            </a:lvl5pPr>
            <a:lvl6pPr>
              <a:defRPr sz="1800"/>
            </a:lvl6pPr>
            <a:lvl7pPr>
              <a:defRPr sz="1800"/>
            </a:lvl7pPr>
            <a:lvl8pPr>
              <a:defRPr sz="1800"/>
            </a:lvl8pPr>
            <a:lvl9pPr>
              <a:defRPr sz="1800"/>
            </a:lvl9pPr>
          </a:lstStyle>
          <a:p>
            <a:pPr lvl="0"/>
            <a:r>
              <a:rPr lang="en-US" dirty="0"/>
              <a:t>First level, 22pt bold </a:t>
            </a:r>
          </a:p>
          <a:p>
            <a:pPr lvl="1"/>
            <a:r>
              <a:rPr lang="en-US" dirty="0"/>
              <a:t>Second level, 20pt  </a:t>
            </a:r>
          </a:p>
          <a:p>
            <a:pPr lvl="2"/>
            <a:r>
              <a:rPr lang="en-US" dirty="0"/>
              <a:t>Third level, 18pt  </a:t>
            </a:r>
          </a:p>
          <a:p>
            <a:pPr lvl="3"/>
            <a:r>
              <a:rPr lang="en-US" dirty="0"/>
              <a:t>Fourth level, 16pt  </a:t>
            </a:r>
          </a:p>
          <a:p>
            <a:pPr lvl="4"/>
            <a:r>
              <a:rPr lang="en-US" dirty="0"/>
              <a:t>Fifth level, 14pt  </a:t>
            </a:r>
            <a:endParaRPr lang="en-AU" dirty="0"/>
          </a:p>
        </p:txBody>
      </p:sp>
      <p:sp>
        <p:nvSpPr>
          <p:cNvPr id="7" name="Content Placeholder 3">
            <a:extLst>
              <a:ext uri="{FF2B5EF4-FFF2-40B4-BE49-F238E27FC236}">
                <a16:creationId xmlns:a16="http://schemas.microsoft.com/office/drawing/2014/main" id="{E990F653-4E00-43A3-9411-6A823C5405FF}"/>
              </a:ext>
            </a:extLst>
          </p:cNvPr>
          <p:cNvSpPr>
            <a:spLocks noGrp="1"/>
          </p:cNvSpPr>
          <p:nvPr>
            <p:ph sz="half" idx="14" hasCustomPrompt="1"/>
          </p:nvPr>
        </p:nvSpPr>
        <p:spPr>
          <a:xfrm>
            <a:off x="320040" y="1280160"/>
            <a:ext cx="4187825" cy="4846320"/>
          </a:xfrm>
          <a:prstGeom prst="rect">
            <a:avLst/>
          </a:prstGeom>
          <a:solidFill>
            <a:schemeClr val="tx2"/>
          </a:solidFill>
        </p:spPr>
        <p:txBody>
          <a:bodyPr lIns="274320" tIns="360000" rIns="274320">
            <a:noAutofit/>
          </a:bodyPr>
          <a:lstStyle>
            <a:lvl1pPr marL="270000" indent="-270000">
              <a:buClr>
                <a:schemeClr val="bg1"/>
              </a:buClr>
              <a:defRPr sz="2200">
                <a:solidFill>
                  <a:schemeClr val="bg1"/>
                </a:solidFill>
                <a:latin typeface="Jacobs Chronos" panose="010B0603030503030204" pitchFamily="34" charset="0"/>
                <a:cs typeface="Jacobs Chronos" panose="010B0603030503030204" pitchFamily="34" charset="0"/>
              </a:defRPr>
            </a:lvl1pPr>
            <a:lvl2pPr marL="540000" marR="0" indent="-270000" algn="l" defTabSz="914400" rtl="0" eaLnBrk="1" fontAlgn="auto" latinLnBrk="0" hangingPunct="1">
              <a:lnSpc>
                <a:spcPct val="90000"/>
              </a:lnSpc>
              <a:spcBef>
                <a:spcPts val="600"/>
              </a:spcBef>
              <a:spcAft>
                <a:spcPts val="0"/>
              </a:spcAft>
              <a:buClr>
                <a:schemeClr val="bg1"/>
              </a:buClr>
              <a:buSzTx/>
              <a:buFont typeface="Jacobs Chronos Light" panose="010B0403030503030204" pitchFamily="34" charset="0"/>
              <a:buChar char="–"/>
              <a:tabLst/>
              <a:defRPr sz="2000">
                <a:solidFill>
                  <a:schemeClr val="bg1"/>
                </a:solidFill>
                <a:latin typeface="Jacobs Chronos" panose="010B0603030503030204" pitchFamily="34" charset="0"/>
                <a:cs typeface="Jacobs Chronos" panose="010B0603030503030204" pitchFamily="34" charset="0"/>
              </a:defRPr>
            </a:lvl2pPr>
            <a:lvl3pPr marL="810000" indent="-270000">
              <a:spcBef>
                <a:spcPts val="600"/>
              </a:spcBef>
              <a:spcAft>
                <a:spcPts val="0"/>
              </a:spcAft>
              <a:buClr>
                <a:schemeClr val="bg1"/>
              </a:buClr>
              <a:defRPr sz="1800">
                <a:solidFill>
                  <a:schemeClr val="bg1"/>
                </a:solidFill>
                <a:latin typeface="Jacobs Chronos" panose="010B0603030503030204" pitchFamily="34" charset="0"/>
                <a:cs typeface="Jacobs Chronos" panose="010B0603030503030204" pitchFamily="34" charset="0"/>
              </a:defRPr>
            </a:lvl3pPr>
            <a:lvl4pPr marL="1080000" indent="-270000">
              <a:spcBef>
                <a:spcPts val="600"/>
              </a:spcBef>
              <a:spcAft>
                <a:spcPts val="0"/>
              </a:spcAft>
              <a:buClr>
                <a:schemeClr val="bg1"/>
              </a:buClr>
              <a:defRPr sz="1600">
                <a:solidFill>
                  <a:schemeClr val="bg1"/>
                </a:solidFill>
                <a:latin typeface="Jacobs Chronos" panose="010B0603030503030204" pitchFamily="34" charset="0"/>
                <a:cs typeface="Jacobs Chronos" panose="010B0603030503030204" pitchFamily="34" charset="0"/>
              </a:defRPr>
            </a:lvl4pPr>
            <a:lvl5pPr marL="1350000" indent="-270000">
              <a:spcBef>
                <a:spcPts val="600"/>
              </a:spcBef>
              <a:spcAft>
                <a:spcPts val="0"/>
              </a:spcAft>
              <a:buClr>
                <a:schemeClr val="bg1"/>
              </a:buClr>
              <a:defRPr sz="1400">
                <a:solidFill>
                  <a:schemeClr val="bg1"/>
                </a:solidFill>
                <a:latin typeface="Jacobs Chronos" panose="010B0603030503030204" pitchFamily="34" charset="0"/>
                <a:cs typeface="Jacobs Chronos" panose="010B0603030503030204" pitchFamily="34" charset="0"/>
              </a:defRPr>
            </a:lvl5pPr>
            <a:lvl6pPr>
              <a:defRPr sz="1800"/>
            </a:lvl6pPr>
            <a:lvl7pPr>
              <a:defRPr sz="1800"/>
            </a:lvl7pPr>
            <a:lvl8pPr>
              <a:defRPr sz="1800"/>
            </a:lvl8pPr>
            <a:lvl9pPr>
              <a:defRPr sz="1800"/>
            </a:lvl9pPr>
          </a:lstStyle>
          <a:p>
            <a:pPr lvl="0"/>
            <a:r>
              <a:rPr lang="en-US" dirty="0"/>
              <a:t>First level, 22pt bold </a:t>
            </a:r>
          </a:p>
          <a:p>
            <a:pPr lvl="1"/>
            <a:r>
              <a:rPr lang="en-US" dirty="0"/>
              <a:t>Second level, 20pt  </a:t>
            </a:r>
          </a:p>
          <a:p>
            <a:pPr lvl="2"/>
            <a:r>
              <a:rPr lang="en-US" dirty="0"/>
              <a:t>Third level, 18pt  </a:t>
            </a:r>
          </a:p>
          <a:p>
            <a:pPr lvl="3"/>
            <a:r>
              <a:rPr lang="en-US" dirty="0"/>
              <a:t>Fourth level, 16pt  </a:t>
            </a:r>
          </a:p>
          <a:p>
            <a:pPr lvl="4"/>
            <a:r>
              <a:rPr lang="en-US" dirty="0"/>
              <a:t>Fifth level, 14pt  </a:t>
            </a:r>
            <a:endParaRPr lang="en-AU" dirty="0"/>
          </a:p>
        </p:txBody>
      </p:sp>
    </p:spTree>
    <p:extLst>
      <p:ext uri="{BB962C8B-B14F-4D97-AF65-F5344CB8AC3E}">
        <p14:creationId xmlns:p14="http://schemas.microsoft.com/office/powerpoint/2010/main" val="12725505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Color Blu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FD5E2-63E9-49EB-9EF8-CA6A2C7CC5B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5C460AE3-10BE-4241-82F1-1AC70EC09857}"/>
              </a:ext>
            </a:extLst>
          </p:cNvPr>
          <p:cNvSpPr>
            <a:spLocks noGrp="1"/>
          </p:cNvSpPr>
          <p:nvPr>
            <p:ph type="ftr" sz="quarter" idx="10"/>
          </p:nvPr>
        </p:nvSpPr>
        <p:spPr/>
        <p:txBody>
          <a:bodyPr/>
          <a:lstStyle/>
          <a:p>
            <a:r>
              <a:rPr lang="en-AU" dirty="0"/>
              <a:t>©Jacobs </a:t>
            </a:r>
            <a:r>
              <a:rPr lang="en-AU" dirty="0" smtClean="0"/>
              <a:t>2021</a:t>
            </a:r>
            <a:endParaRPr lang="en-AU" dirty="0"/>
          </a:p>
        </p:txBody>
      </p:sp>
      <p:sp>
        <p:nvSpPr>
          <p:cNvPr id="4" name="Slide Number Placeholder 3">
            <a:extLst>
              <a:ext uri="{FF2B5EF4-FFF2-40B4-BE49-F238E27FC236}">
                <a16:creationId xmlns:a16="http://schemas.microsoft.com/office/drawing/2014/main" id="{3B84AB0C-EABC-4723-A915-C9C6EFC44778}"/>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Content Placeholder 3">
            <a:extLst>
              <a:ext uri="{FF2B5EF4-FFF2-40B4-BE49-F238E27FC236}">
                <a16:creationId xmlns:a16="http://schemas.microsoft.com/office/drawing/2014/main" id="{586041AF-17A7-463E-9F1D-C835D32D9322}"/>
              </a:ext>
            </a:extLst>
          </p:cNvPr>
          <p:cNvSpPr>
            <a:spLocks noGrp="1"/>
          </p:cNvSpPr>
          <p:nvPr>
            <p:ph sz="half" idx="2" hasCustomPrompt="1"/>
          </p:nvPr>
        </p:nvSpPr>
        <p:spPr>
          <a:xfrm>
            <a:off x="4507992" y="1280160"/>
            <a:ext cx="7708265" cy="4846320"/>
          </a:xfrm>
          <a:prstGeom prst="rect">
            <a:avLst/>
          </a:prstGeom>
          <a:solidFill>
            <a:srgbClr val="0A7DFF"/>
          </a:solidFill>
        </p:spPr>
        <p:txBody>
          <a:bodyPr lIns="274320" tIns="360000" rIns="274320">
            <a:noAutofit/>
          </a:bodyPr>
          <a:lstStyle>
            <a:lvl1pPr marL="270000" indent="-270000">
              <a:buClr>
                <a:schemeClr val="bg1"/>
              </a:buClr>
              <a:defRPr sz="2200">
                <a:solidFill>
                  <a:schemeClr val="bg1"/>
                </a:solidFill>
                <a:latin typeface="Jacobs Chronos" panose="010B0603030503030204" pitchFamily="34" charset="0"/>
                <a:cs typeface="Jacobs Chronos" panose="010B0603030503030204" pitchFamily="34" charset="0"/>
              </a:defRPr>
            </a:lvl1pPr>
            <a:lvl2pPr marL="540000" marR="0" indent="-270000" algn="l" defTabSz="914400" rtl="0" eaLnBrk="1" fontAlgn="auto" latinLnBrk="0" hangingPunct="1">
              <a:lnSpc>
                <a:spcPct val="90000"/>
              </a:lnSpc>
              <a:spcBef>
                <a:spcPts val="600"/>
              </a:spcBef>
              <a:spcAft>
                <a:spcPts val="0"/>
              </a:spcAft>
              <a:buClr>
                <a:schemeClr val="bg1"/>
              </a:buClr>
              <a:buSzTx/>
              <a:buFont typeface="Jacobs Chronos Light" panose="010B0403030503030204" pitchFamily="34" charset="0"/>
              <a:buChar char="–"/>
              <a:tabLst/>
              <a:defRPr sz="2000">
                <a:solidFill>
                  <a:schemeClr val="bg1"/>
                </a:solidFill>
                <a:latin typeface="Jacobs Chronos" panose="010B0603030503030204" pitchFamily="34" charset="0"/>
                <a:cs typeface="Jacobs Chronos" panose="010B0603030503030204" pitchFamily="34" charset="0"/>
              </a:defRPr>
            </a:lvl2pPr>
            <a:lvl3pPr marL="810000" indent="-270000">
              <a:spcBef>
                <a:spcPts val="600"/>
              </a:spcBef>
              <a:spcAft>
                <a:spcPts val="0"/>
              </a:spcAft>
              <a:buClr>
                <a:schemeClr val="bg1"/>
              </a:buClr>
              <a:defRPr sz="1800">
                <a:solidFill>
                  <a:schemeClr val="bg1"/>
                </a:solidFill>
                <a:latin typeface="Jacobs Chronos" panose="010B0603030503030204" pitchFamily="34" charset="0"/>
                <a:cs typeface="Jacobs Chronos" panose="010B0603030503030204" pitchFamily="34" charset="0"/>
              </a:defRPr>
            </a:lvl3pPr>
            <a:lvl4pPr marL="1080000">
              <a:spcBef>
                <a:spcPts val="600"/>
              </a:spcBef>
              <a:spcAft>
                <a:spcPts val="0"/>
              </a:spcAft>
              <a:buClr>
                <a:schemeClr val="bg1"/>
              </a:buClr>
              <a:defRPr sz="1600">
                <a:solidFill>
                  <a:schemeClr val="bg1"/>
                </a:solidFill>
                <a:latin typeface="Jacobs Chronos" panose="010B0603030503030204" pitchFamily="34" charset="0"/>
                <a:cs typeface="Jacobs Chronos" panose="010B0603030503030204" pitchFamily="34" charset="0"/>
              </a:defRPr>
            </a:lvl4pPr>
            <a:lvl5pPr marL="1350000" indent="-270000">
              <a:spcBef>
                <a:spcPts val="600"/>
              </a:spcBef>
              <a:spcAft>
                <a:spcPts val="0"/>
              </a:spcAft>
              <a:buClr>
                <a:schemeClr val="bg1"/>
              </a:buClr>
              <a:defRPr sz="1400">
                <a:solidFill>
                  <a:schemeClr val="bg1"/>
                </a:solidFill>
                <a:latin typeface="Jacobs Chronos" panose="010B0603030503030204" pitchFamily="34" charset="0"/>
                <a:cs typeface="Jacobs Chronos" panose="010B0603030503030204" pitchFamily="34" charset="0"/>
              </a:defRPr>
            </a:lvl5pPr>
            <a:lvl6pPr>
              <a:defRPr sz="1800"/>
            </a:lvl6pPr>
            <a:lvl7pPr>
              <a:defRPr sz="1800"/>
            </a:lvl7pPr>
            <a:lvl8pPr>
              <a:defRPr sz="1800"/>
            </a:lvl8pPr>
            <a:lvl9pPr>
              <a:defRPr sz="1800"/>
            </a:lvl9pPr>
          </a:lstStyle>
          <a:p>
            <a:pPr lvl="0"/>
            <a:r>
              <a:rPr lang="en-US" dirty="0"/>
              <a:t>First level, 22pt bold </a:t>
            </a:r>
          </a:p>
          <a:p>
            <a:pPr lvl="1"/>
            <a:r>
              <a:rPr lang="en-US" dirty="0"/>
              <a:t>Second level, 20pt  </a:t>
            </a:r>
          </a:p>
          <a:p>
            <a:pPr lvl="2"/>
            <a:r>
              <a:rPr lang="en-US" dirty="0"/>
              <a:t>Third level, 18pt  </a:t>
            </a:r>
          </a:p>
          <a:p>
            <a:pPr lvl="3"/>
            <a:r>
              <a:rPr lang="en-US" dirty="0"/>
              <a:t>Fourth level, 16pt  </a:t>
            </a:r>
          </a:p>
          <a:p>
            <a:pPr lvl="4"/>
            <a:r>
              <a:rPr lang="en-US" dirty="0"/>
              <a:t>Fifth level, 14pt  </a:t>
            </a:r>
            <a:endParaRPr lang="en-AU" dirty="0"/>
          </a:p>
        </p:txBody>
      </p:sp>
      <p:sp>
        <p:nvSpPr>
          <p:cNvPr id="6" name="Picture Placeholder 2">
            <a:extLst>
              <a:ext uri="{FF2B5EF4-FFF2-40B4-BE49-F238E27FC236}">
                <a16:creationId xmlns:a16="http://schemas.microsoft.com/office/drawing/2014/main" id="{0CDA937F-3403-4E46-A4EC-D61BB036BFC4}"/>
              </a:ext>
            </a:extLst>
          </p:cNvPr>
          <p:cNvSpPr>
            <a:spLocks noGrp="1"/>
          </p:cNvSpPr>
          <p:nvPr>
            <p:ph type="pic" sz="quarter" idx="14" hasCustomPrompt="1"/>
          </p:nvPr>
        </p:nvSpPr>
        <p:spPr>
          <a:xfrm>
            <a:off x="320040" y="1280160"/>
            <a:ext cx="4187952" cy="4846320"/>
          </a:xfrm>
          <a:prstGeom prst="rect">
            <a:avLst/>
          </a:prstGeom>
          <a:solidFill>
            <a:srgbClr val="BFBFBF"/>
          </a:solidFill>
        </p:spPr>
        <p:txBody>
          <a:bodyPr lIns="182880" tIns="182880" rIns="182880"/>
          <a:lstStyle>
            <a:lvl1pPr marL="0" indent="0" algn="l">
              <a:buFontTx/>
              <a:buNone/>
              <a:defRPr sz="1400" b="0"/>
            </a:lvl1pPr>
          </a:lstStyle>
          <a:p>
            <a:r>
              <a:rPr lang="en-US" dirty="0"/>
              <a:t>Drag picture to placeholder or click icon to add, then send to back</a:t>
            </a:r>
          </a:p>
        </p:txBody>
      </p:sp>
      <p:sp>
        <p:nvSpPr>
          <p:cNvPr id="7" name="Rectangle 6">
            <a:extLst>
              <a:ext uri="{FF2B5EF4-FFF2-40B4-BE49-F238E27FC236}">
                <a16:creationId xmlns:a16="http://schemas.microsoft.com/office/drawing/2014/main" id="{D469B429-4EA4-4324-98F3-F2CE44002BCE}"/>
              </a:ext>
            </a:extLst>
          </p:cNvPr>
          <p:cNvSpPr/>
          <p:nvPr userDrawn="1"/>
        </p:nvSpPr>
        <p:spPr>
          <a:xfrm>
            <a:off x="0" y="1280160"/>
            <a:ext cx="320040" cy="4846320"/>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443034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Color Purpl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19CA5-E1E3-4DB6-987E-D2FF667FE0F9}"/>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94CD70D5-87B3-40E4-AE9B-9A6B53C28BA2}"/>
              </a:ext>
            </a:extLst>
          </p:cNvPr>
          <p:cNvSpPr>
            <a:spLocks noGrp="1"/>
          </p:cNvSpPr>
          <p:nvPr>
            <p:ph type="ftr" sz="quarter" idx="10"/>
          </p:nvPr>
        </p:nvSpPr>
        <p:spPr/>
        <p:txBody>
          <a:bodyPr/>
          <a:lstStyle/>
          <a:p>
            <a:r>
              <a:rPr lang="en-AU" dirty="0"/>
              <a:t>©Jacobs </a:t>
            </a:r>
            <a:r>
              <a:rPr lang="en-AU" dirty="0" smtClean="0"/>
              <a:t>2021</a:t>
            </a:r>
            <a:endParaRPr lang="en-AU" dirty="0"/>
          </a:p>
        </p:txBody>
      </p:sp>
      <p:sp>
        <p:nvSpPr>
          <p:cNvPr id="4" name="Slide Number Placeholder 3">
            <a:extLst>
              <a:ext uri="{FF2B5EF4-FFF2-40B4-BE49-F238E27FC236}">
                <a16:creationId xmlns:a16="http://schemas.microsoft.com/office/drawing/2014/main" id="{56B9D949-A09D-49F8-9ACF-68B06C86CF2A}"/>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Picture Placeholder 2">
            <a:extLst>
              <a:ext uri="{FF2B5EF4-FFF2-40B4-BE49-F238E27FC236}">
                <a16:creationId xmlns:a16="http://schemas.microsoft.com/office/drawing/2014/main" id="{315A8474-E176-4064-AE81-2664A9BCD870}"/>
              </a:ext>
            </a:extLst>
          </p:cNvPr>
          <p:cNvSpPr>
            <a:spLocks noGrp="1"/>
          </p:cNvSpPr>
          <p:nvPr>
            <p:ph type="pic" sz="quarter" idx="14" hasCustomPrompt="1"/>
          </p:nvPr>
        </p:nvSpPr>
        <p:spPr>
          <a:xfrm>
            <a:off x="320039" y="1280160"/>
            <a:ext cx="4187825" cy="4846320"/>
          </a:xfrm>
          <a:prstGeom prst="rect">
            <a:avLst/>
          </a:prstGeom>
          <a:solidFill>
            <a:srgbClr val="BFBFBF"/>
          </a:solidFill>
        </p:spPr>
        <p:txBody>
          <a:bodyPr lIns="182880" tIns="182880" rIns="182880"/>
          <a:lstStyle>
            <a:lvl1pPr marL="0" indent="0" algn="l">
              <a:buFontTx/>
              <a:buNone/>
              <a:defRPr sz="1400" b="0"/>
            </a:lvl1pPr>
          </a:lstStyle>
          <a:p>
            <a:r>
              <a:rPr lang="en-US" dirty="0"/>
              <a:t>Drag picture to placeholder or click icon to add, then send to back</a:t>
            </a:r>
          </a:p>
        </p:txBody>
      </p:sp>
      <p:sp>
        <p:nvSpPr>
          <p:cNvPr id="6" name="Rectangle 5">
            <a:extLst>
              <a:ext uri="{FF2B5EF4-FFF2-40B4-BE49-F238E27FC236}">
                <a16:creationId xmlns:a16="http://schemas.microsoft.com/office/drawing/2014/main" id="{87A1143F-1989-4D2D-B618-7A0A31DFFC39}"/>
              </a:ext>
            </a:extLst>
          </p:cNvPr>
          <p:cNvSpPr/>
          <p:nvPr userDrawn="1"/>
        </p:nvSpPr>
        <p:spPr>
          <a:xfrm>
            <a:off x="0" y="1280160"/>
            <a:ext cx="320040" cy="4846320"/>
          </a:xfrm>
          <a:prstGeom prst="rect">
            <a:avLst/>
          </a:prstGeom>
          <a:solidFill>
            <a:srgbClr val="460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3">
            <a:extLst>
              <a:ext uri="{FF2B5EF4-FFF2-40B4-BE49-F238E27FC236}">
                <a16:creationId xmlns:a16="http://schemas.microsoft.com/office/drawing/2014/main" id="{0D155119-9352-4B5B-BEF4-28E8B6C095CD}"/>
              </a:ext>
            </a:extLst>
          </p:cNvPr>
          <p:cNvSpPr>
            <a:spLocks noGrp="1"/>
          </p:cNvSpPr>
          <p:nvPr>
            <p:ph sz="half" idx="2" hasCustomPrompt="1"/>
          </p:nvPr>
        </p:nvSpPr>
        <p:spPr>
          <a:xfrm>
            <a:off x="4507865" y="1280160"/>
            <a:ext cx="7680960" cy="4846320"/>
          </a:xfrm>
          <a:prstGeom prst="rect">
            <a:avLst/>
          </a:prstGeom>
          <a:solidFill>
            <a:srgbClr val="A800A8"/>
          </a:solidFill>
        </p:spPr>
        <p:txBody>
          <a:bodyPr lIns="274320" tIns="360000" rIns="274320">
            <a:noAutofit/>
          </a:bodyPr>
          <a:lstStyle>
            <a:lvl1pPr marL="270000" indent="-270000">
              <a:buClr>
                <a:schemeClr val="bg1"/>
              </a:buClr>
              <a:defRPr sz="2200">
                <a:solidFill>
                  <a:schemeClr val="bg1"/>
                </a:solidFill>
                <a:latin typeface="Jacobs Chronos" panose="010B0603030503030204" pitchFamily="34" charset="0"/>
                <a:cs typeface="Jacobs Chronos" panose="010B0603030503030204" pitchFamily="34" charset="0"/>
              </a:defRPr>
            </a:lvl1pPr>
            <a:lvl2pPr marL="540000" marR="0" indent="-270000" algn="l" defTabSz="914400" rtl="0" eaLnBrk="1" fontAlgn="auto" latinLnBrk="0" hangingPunct="1">
              <a:lnSpc>
                <a:spcPct val="90000"/>
              </a:lnSpc>
              <a:spcBef>
                <a:spcPts val="600"/>
              </a:spcBef>
              <a:spcAft>
                <a:spcPts val="0"/>
              </a:spcAft>
              <a:buClr>
                <a:schemeClr val="bg1"/>
              </a:buClr>
              <a:buSzTx/>
              <a:buFont typeface="Jacobs Chronos Light" panose="010B0403030503030204" pitchFamily="34" charset="0"/>
              <a:buChar char="–"/>
              <a:tabLst/>
              <a:defRPr sz="2000">
                <a:solidFill>
                  <a:schemeClr val="bg1"/>
                </a:solidFill>
                <a:latin typeface="Jacobs Chronos" panose="010B0603030503030204" pitchFamily="34" charset="0"/>
                <a:cs typeface="Jacobs Chronos" panose="010B0603030503030204" pitchFamily="34" charset="0"/>
              </a:defRPr>
            </a:lvl2pPr>
            <a:lvl3pPr marL="810000" indent="-270000">
              <a:spcBef>
                <a:spcPts val="600"/>
              </a:spcBef>
              <a:spcAft>
                <a:spcPts val="0"/>
              </a:spcAft>
              <a:buClr>
                <a:schemeClr val="bg1"/>
              </a:buClr>
              <a:defRPr sz="1800">
                <a:solidFill>
                  <a:schemeClr val="bg1"/>
                </a:solidFill>
                <a:latin typeface="Jacobs Chronos" panose="010B0603030503030204" pitchFamily="34" charset="0"/>
                <a:cs typeface="Jacobs Chronos" panose="010B0603030503030204" pitchFamily="34" charset="0"/>
              </a:defRPr>
            </a:lvl3pPr>
            <a:lvl4pPr marL="1080000" indent="-270000">
              <a:spcBef>
                <a:spcPts val="600"/>
              </a:spcBef>
              <a:spcAft>
                <a:spcPts val="0"/>
              </a:spcAft>
              <a:buClr>
                <a:schemeClr val="bg1"/>
              </a:buClr>
              <a:defRPr sz="1600">
                <a:solidFill>
                  <a:schemeClr val="bg1"/>
                </a:solidFill>
                <a:latin typeface="Jacobs Chronos" panose="010B0603030503030204" pitchFamily="34" charset="0"/>
                <a:cs typeface="Jacobs Chronos" panose="010B0603030503030204" pitchFamily="34" charset="0"/>
              </a:defRPr>
            </a:lvl4pPr>
            <a:lvl5pPr marL="1350000" indent="-270000">
              <a:spcBef>
                <a:spcPts val="600"/>
              </a:spcBef>
              <a:spcAft>
                <a:spcPts val="0"/>
              </a:spcAft>
              <a:buClr>
                <a:schemeClr val="bg1"/>
              </a:buClr>
              <a:defRPr sz="1400">
                <a:solidFill>
                  <a:schemeClr val="bg1"/>
                </a:solidFill>
                <a:latin typeface="Jacobs Chronos" panose="010B0603030503030204" pitchFamily="34" charset="0"/>
                <a:cs typeface="Jacobs Chronos" panose="010B0603030503030204" pitchFamily="34" charset="0"/>
              </a:defRPr>
            </a:lvl5pPr>
            <a:lvl6pPr>
              <a:defRPr sz="1800"/>
            </a:lvl6pPr>
            <a:lvl7pPr>
              <a:defRPr sz="1800"/>
            </a:lvl7pPr>
            <a:lvl8pPr>
              <a:defRPr sz="1800"/>
            </a:lvl8pPr>
            <a:lvl9pPr>
              <a:defRPr sz="1800"/>
            </a:lvl9pPr>
          </a:lstStyle>
          <a:p>
            <a:pPr lvl="0"/>
            <a:r>
              <a:rPr lang="en-US" dirty="0"/>
              <a:t>First level, 22pt bold </a:t>
            </a:r>
          </a:p>
          <a:p>
            <a:pPr lvl="1"/>
            <a:r>
              <a:rPr lang="en-US" dirty="0"/>
              <a:t>Second level, 20pt  </a:t>
            </a:r>
          </a:p>
          <a:p>
            <a:pPr lvl="2"/>
            <a:r>
              <a:rPr lang="en-US" dirty="0"/>
              <a:t>Third level, 18pt  </a:t>
            </a:r>
          </a:p>
          <a:p>
            <a:pPr lvl="3"/>
            <a:r>
              <a:rPr lang="en-US" dirty="0"/>
              <a:t>Fourth level, 16pt  </a:t>
            </a:r>
          </a:p>
          <a:p>
            <a:pPr lvl="4"/>
            <a:r>
              <a:rPr lang="en-US" dirty="0"/>
              <a:t>Fifth level, 14pt  </a:t>
            </a:r>
            <a:endParaRPr lang="en-AU" dirty="0"/>
          </a:p>
        </p:txBody>
      </p:sp>
    </p:spTree>
    <p:extLst>
      <p:ext uri="{BB962C8B-B14F-4D97-AF65-F5344CB8AC3E}">
        <p14:creationId xmlns:p14="http://schemas.microsoft.com/office/powerpoint/2010/main" val="37036674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Color Red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B2C0C-ED3F-46F7-83EE-1612D708435F}"/>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33357F0-B922-4E0C-AD75-A33CA6C1921D}"/>
              </a:ext>
            </a:extLst>
          </p:cNvPr>
          <p:cNvSpPr>
            <a:spLocks noGrp="1"/>
          </p:cNvSpPr>
          <p:nvPr>
            <p:ph type="ftr" sz="quarter" idx="10"/>
          </p:nvPr>
        </p:nvSpPr>
        <p:spPr/>
        <p:txBody>
          <a:bodyPr/>
          <a:lstStyle/>
          <a:p>
            <a:r>
              <a:rPr lang="en-AU" dirty="0"/>
              <a:t>©Jacobs </a:t>
            </a:r>
            <a:r>
              <a:rPr lang="en-AU" dirty="0" smtClean="0"/>
              <a:t>2021</a:t>
            </a:r>
            <a:endParaRPr lang="en-AU" dirty="0"/>
          </a:p>
        </p:txBody>
      </p:sp>
      <p:sp>
        <p:nvSpPr>
          <p:cNvPr id="4" name="Slide Number Placeholder 3">
            <a:extLst>
              <a:ext uri="{FF2B5EF4-FFF2-40B4-BE49-F238E27FC236}">
                <a16:creationId xmlns:a16="http://schemas.microsoft.com/office/drawing/2014/main" id="{C34626D4-D892-418E-BF76-A6CBF154AD3B}"/>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Picture Placeholder 2">
            <a:extLst>
              <a:ext uri="{FF2B5EF4-FFF2-40B4-BE49-F238E27FC236}">
                <a16:creationId xmlns:a16="http://schemas.microsoft.com/office/drawing/2014/main" id="{9DB8BFC2-7CD8-4A7A-94E9-AE39DE6BEB2C}"/>
              </a:ext>
            </a:extLst>
          </p:cNvPr>
          <p:cNvSpPr>
            <a:spLocks noGrp="1"/>
          </p:cNvSpPr>
          <p:nvPr>
            <p:ph type="pic" sz="quarter" idx="14" hasCustomPrompt="1"/>
          </p:nvPr>
        </p:nvSpPr>
        <p:spPr>
          <a:xfrm>
            <a:off x="320039" y="1280160"/>
            <a:ext cx="4187825" cy="4846320"/>
          </a:xfrm>
          <a:prstGeom prst="rect">
            <a:avLst/>
          </a:prstGeom>
          <a:solidFill>
            <a:srgbClr val="BFBFBF"/>
          </a:solidFill>
        </p:spPr>
        <p:txBody>
          <a:bodyPr lIns="182880" tIns="182880" rIns="182880"/>
          <a:lstStyle>
            <a:lvl1pPr marL="0" indent="0" algn="l">
              <a:buFontTx/>
              <a:buNone/>
              <a:defRPr sz="1400" b="0"/>
            </a:lvl1pPr>
          </a:lstStyle>
          <a:p>
            <a:r>
              <a:rPr lang="en-US" dirty="0"/>
              <a:t>Drag picture to placeholder or click icon to add, then send to back</a:t>
            </a:r>
          </a:p>
        </p:txBody>
      </p:sp>
      <p:sp>
        <p:nvSpPr>
          <p:cNvPr id="6" name="Rectangle 5">
            <a:extLst>
              <a:ext uri="{FF2B5EF4-FFF2-40B4-BE49-F238E27FC236}">
                <a16:creationId xmlns:a16="http://schemas.microsoft.com/office/drawing/2014/main" id="{B8667B17-E59D-42A1-9F54-D8E22A939BAC}"/>
              </a:ext>
            </a:extLst>
          </p:cNvPr>
          <p:cNvSpPr/>
          <p:nvPr userDrawn="1"/>
        </p:nvSpPr>
        <p:spPr>
          <a:xfrm>
            <a:off x="0" y="1280160"/>
            <a:ext cx="320040" cy="4846320"/>
          </a:xfrm>
          <a:prstGeom prst="rect">
            <a:avLst/>
          </a:prstGeom>
          <a:solidFill>
            <a:srgbClr val="690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3">
            <a:extLst>
              <a:ext uri="{FF2B5EF4-FFF2-40B4-BE49-F238E27FC236}">
                <a16:creationId xmlns:a16="http://schemas.microsoft.com/office/drawing/2014/main" id="{A7BDF484-8054-4F59-8772-A517B5898492}"/>
              </a:ext>
            </a:extLst>
          </p:cNvPr>
          <p:cNvSpPr>
            <a:spLocks noGrp="1"/>
          </p:cNvSpPr>
          <p:nvPr>
            <p:ph sz="half" idx="2" hasCustomPrompt="1"/>
          </p:nvPr>
        </p:nvSpPr>
        <p:spPr>
          <a:xfrm>
            <a:off x="4507865" y="1280160"/>
            <a:ext cx="7680960" cy="4846320"/>
          </a:xfrm>
          <a:prstGeom prst="rect">
            <a:avLst/>
          </a:prstGeom>
          <a:solidFill>
            <a:srgbClr val="FF465F"/>
          </a:solidFill>
        </p:spPr>
        <p:txBody>
          <a:bodyPr lIns="274320" tIns="360000" rIns="274320">
            <a:noAutofit/>
          </a:bodyPr>
          <a:lstStyle>
            <a:lvl1pPr marL="270000" indent="-270000">
              <a:buClr>
                <a:schemeClr val="bg1"/>
              </a:buClr>
              <a:defRPr sz="2200">
                <a:solidFill>
                  <a:schemeClr val="bg1"/>
                </a:solidFill>
                <a:latin typeface="Jacobs Chronos" panose="010B0603030503030204" pitchFamily="34" charset="0"/>
                <a:cs typeface="Jacobs Chronos" panose="010B0603030503030204" pitchFamily="34" charset="0"/>
              </a:defRPr>
            </a:lvl1pPr>
            <a:lvl2pPr marL="540000" marR="0" indent="-270000" algn="l" defTabSz="914400" rtl="0" eaLnBrk="1" fontAlgn="auto" latinLnBrk="0" hangingPunct="1">
              <a:lnSpc>
                <a:spcPct val="90000"/>
              </a:lnSpc>
              <a:spcBef>
                <a:spcPts val="600"/>
              </a:spcBef>
              <a:spcAft>
                <a:spcPts val="0"/>
              </a:spcAft>
              <a:buClr>
                <a:schemeClr val="bg1"/>
              </a:buClr>
              <a:buSzTx/>
              <a:buFont typeface="Jacobs Chronos Light" panose="010B0403030503030204" pitchFamily="34" charset="0"/>
              <a:buChar char="–"/>
              <a:tabLst/>
              <a:defRPr sz="2000">
                <a:solidFill>
                  <a:schemeClr val="bg1"/>
                </a:solidFill>
                <a:latin typeface="Jacobs Chronos" panose="010B0603030503030204" pitchFamily="34" charset="0"/>
                <a:cs typeface="Jacobs Chronos" panose="010B0603030503030204" pitchFamily="34" charset="0"/>
              </a:defRPr>
            </a:lvl2pPr>
            <a:lvl3pPr marL="810000" indent="-270000">
              <a:spcBef>
                <a:spcPts val="600"/>
              </a:spcBef>
              <a:spcAft>
                <a:spcPts val="0"/>
              </a:spcAft>
              <a:buClr>
                <a:schemeClr val="bg1"/>
              </a:buClr>
              <a:defRPr sz="1800">
                <a:solidFill>
                  <a:schemeClr val="bg1"/>
                </a:solidFill>
                <a:latin typeface="Jacobs Chronos" panose="010B0603030503030204" pitchFamily="34" charset="0"/>
                <a:cs typeface="Jacobs Chronos" panose="010B0603030503030204" pitchFamily="34" charset="0"/>
              </a:defRPr>
            </a:lvl3pPr>
            <a:lvl4pPr marL="1080000" indent="-270000">
              <a:spcBef>
                <a:spcPts val="600"/>
              </a:spcBef>
              <a:spcAft>
                <a:spcPts val="0"/>
              </a:spcAft>
              <a:buClr>
                <a:schemeClr val="bg1"/>
              </a:buClr>
              <a:defRPr sz="1600">
                <a:solidFill>
                  <a:schemeClr val="bg1"/>
                </a:solidFill>
                <a:latin typeface="Jacobs Chronos" panose="010B0603030503030204" pitchFamily="34" charset="0"/>
                <a:cs typeface="Jacobs Chronos" panose="010B0603030503030204" pitchFamily="34" charset="0"/>
              </a:defRPr>
            </a:lvl4pPr>
            <a:lvl5pPr marL="1350000" indent="-270000">
              <a:spcBef>
                <a:spcPts val="600"/>
              </a:spcBef>
              <a:spcAft>
                <a:spcPts val="0"/>
              </a:spcAft>
              <a:buClr>
                <a:schemeClr val="bg1"/>
              </a:buClr>
              <a:defRPr sz="1400">
                <a:solidFill>
                  <a:schemeClr val="bg1"/>
                </a:solidFill>
                <a:latin typeface="Jacobs Chronos" panose="010B0603030503030204" pitchFamily="34" charset="0"/>
                <a:cs typeface="Jacobs Chronos" panose="010B0603030503030204" pitchFamily="34" charset="0"/>
              </a:defRPr>
            </a:lvl5pPr>
            <a:lvl6pPr>
              <a:defRPr sz="1800"/>
            </a:lvl6pPr>
            <a:lvl7pPr>
              <a:defRPr sz="1800"/>
            </a:lvl7pPr>
            <a:lvl8pPr>
              <a:defRPr sz="1800"/>
            </a:lvl8pPr>
            <a:lvl9pPr>
              <a:defRPr sz="1800"/>
            </a:lvl9pPr>
          </a:lstStyle>
          <a:p>
            <a:pPr lvl="0"/>
            <a:r>
              <a:rPr lang="en-US" dirty="0"/>
              <a:t>First level, 22pt bold </a:t>
            </a:r>
          </a:p>
          <a:p>
            <a:pPr lvl="1"/>
            <a:r>
              <a:rPr lang="en-US" dirty="0"/>
              <a:t>Second level, 20pt  </a:t>
            </a:r>
          </a:p>
          <a:p>
            <a:pPr lvl="2"/>
            <a:r>
              <a:rPr lang="en-US" dirty="0"/>
              <a:t>Third level, 18pt  </a:t>
            </a:r>
          </a:p>
          <a:p>
            <a:pPr lvl="3"/>
            <a:r>
              <a:rPr lang="en-US" dirty="0"/>
              <a:t>Fourth level, 16pt  </a:t>
            </a:r>
          </a:p>
          <a:p>
            <a:pPr lvl="4"/>
            <a:r>
              <a:rPr lang="en-US" dirty="0"/>
              <a:t>Fifth level, 14pt  </a:t>
            </a:r>
            <a:endParaRPr lang="en-AU" dirty="0"/>
          </a:p>
        </p:txBody>
      </p:sp>
    </p:spTree>
    <p:extLst>
      <p:ext uri="{BB962C8B-B14F-4D97-AF65-F5344CB8AC3E}">
        <p14:creationId xmlns:p14="http://schemas.microsoft.com/office/powerpoint/2010/main" val="24431114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Color Yellow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5AFFD-333F-4D4A-8EF7-708D4E72D16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A548BFC4-679F-4C42-B6BF-7EB89245D8BF}"/>
              </a:ext>
            </a:extLst>
          </p:cNvPr>
          <p:cNvSpPr>
            <a:spLocks noGrp="1"/>
          </p:cNvSpPr>
          <p:nvPr>
            <p:ph type="ftr" sz="quarter" idx="10"/>
          </p:nvPr>
        </p:nvSpPr>
        <p:spPr/>
        <p:txBody>
          <a:bodyPr/>
          <a:lstStyle/>
          <a:p>
            <a:r>
              <a:rPr lang="en-AU" dirty="0"/>
              <a:t>©Jacobs </a:t>
            </a:r>
            <a:r>
              <a:rPr lang="en-AU" dirty="0" smtClean="0"/>
              <a:t>2021</a:t>
            </a:r>
            <a:endParaRPr lang="en-AU" dirty="0"/>
          </a:p>
        </p:txBody>
      </p:sp>
      <p:sp>
        <p:nvSpPr>
          <p:cNvPr id="4" name="Slide Number Placeholder 3">
            <a:extLst>
              <a:ext uri="{FF2B5EF4-FFF2-40B4-BE49-F238E27FC236}">
                <a16:creationId xmlns:a16="http://schemas.microsoft.com/office/drawing/2014/main" id="{05C27961-2E25-4499-AE5C-D01328961D66}"/>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Picture Placeholder 2">
            <a:extLst>
              <a:ext uri="{FF2B5EF4-FFF2-40B4-BE49-F238E27FC236}">
                <a16:creationId xmlns:a16="http://schemas.microsoft.com/office/drawing/2014/main" id="{D86D2C7C-AA13-4FFB-9E83-E1540806A6A3}"/>
              </a:ext>
            </a:extLst>
          </p:cNvPr>
          <p:cNvSpPr>
            <a:spLocks noGrp="1"/>
          </p:cNvSpPr>
          <p:nvPr>
            <p:ph type="pic" sz="quarter" idx="14" hasCustomPrompt="1"/>
          </p:nvPr>
        </p:nvSpPr>
        <p:spPr>
          <a:xfrm>
            <a:off x="320039" y="1280160"/>
            <a:ext cx="4187825" cy="4846320"/>
          </a:xfrm>
          <a:prstGeom prst="rect">
            <a:avLst/>
          </a:prstGeom>
          <a:solidFill>
            <a:srgbClr val="BFBFBF"/>
          </a:solidFill>
        </p:spPr>
        <p:txBody>
          <a:bodyPr lIns="182880" tIns="182880" rIns="182880"/>
          <a:lstStyle>
            <a:lvl1pPr marL="0" indent="0" algn="l">
              <a:buFontTx/>
              <a:buNone/>
              <a:defRPr sz="1400" b="0"/>
            </a:lvl1pPr>
          </a:lstStyle>
          <a:p>
            <a:r>
              <a:rPr lang="en-US" dirty="0"/>
              <a:t>Drag picture to placeholder or click icon to add, then send to back</a:t>
            </a:r>
          </a:p>
        </p:txBody>
      </p:sp>
      <p:sp>
        <p:nvSpPr>
          <p:cNvPr id="6" name="Rectangle 5">
            <a:extLst>
              <a:ext uri="{FF2B5EF4-FFF2-40B4-BE49-F238E27FC236}">
                <a16:creationId xmlns:a16="http://schemas.microsoft.com/office/drawing/2014/main" id="{B62803A6-00A6-4733-8EC7-422CD1E56800}"/>
              </a:ext>
            </a:extLst>
          </p:cNvPr>
          <p:cNvSpPr/>
          <p:nvPr userDrawn="1"/>
        </p:nvSpPr>
        <p:spPr>
          <a:xfrm>
            <a:off x="0" y="1280160"/>
            <a:ext cx="320040" cy="4846320"/>
          </a:xfrm>
          <a:prstGeom prst="rect">
            <a:avLst/>
          </a:prstGeom>
          <a:solidFill>
            <a:srgbClr val="A04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3">
            <a:extLst>
              <a:ext uri="{FF2B5EF4-FFF2-40B4-BE49-F238E27FC236}">
                <a16:creationId xmlns:a16="http://schemas.microsoft.com/office/drawing/2014/main" id="{0BCA9228-CDA9-4AC1-A45E-3F4633B32128}"/>
              </a:ext>
            </a:extLst>
          </p:cNvPr>
          <p:cNvSpPr>
            <a:spLocks noGrp="1"/>
          </p:cNvSpPr>
          <p:nvPr>
            <p:ph sz="half" idx="2" hasCustomPrompt="1"/>
          </p:nvPr>
        </p:nvSpPr>
        <p:spPr>
          <a:xfrm>
            <a:off x="4507865" y="1280160"/>
            <a:ext cx="7680960" cy="4846320"/>
          </a:xfrm>
          <a:prstGeom prst="rect">
            <a:avLst/>
          </a:prstGeom>
          <a:solidFill>
            <a:srgbClr val="FFB41E"/>
          </a:solidFill>
        </p:spPr>
        <p:txBody>
          <a:bodyPr lIns="274320" tIns="360000" rIns="274320">
            <a:noAutofit/>
          </a:bodyPr>
          <a:lstStyle>
            <a:lvl1pPr marL="270000" indent="-270000">
              <a:buClr>
                <a:schemeClr val="bg1"/>
              </a:buClr>
              <a:defRPr sz="2200">
                <a:solidFill>
                  <a:schemeClr val="bg1"/>
                </a:solidFill>
                <a:latin typeface="Jacobs Chronos" panose="010B0603030503030204" pitchFamily="34" charset="0"/>
                <a:cs typeface="Jacobs Chronos" panose="010B0603030503030204" pitchFamily="34" charset="0"/>
              </a:defRPr>
            </a:lvl1pPr>
            <a:lvl2pPr marL="540000" marR="0" indent="-270000" algn="l" defTabSz="914400" rtl="0" eaLnBrk="1" fontAlgn="auto" latinLnBrk="0" hangingPunct="1">
              <a:lnSpc>
                <a:spcPct val="90000"/>
              </a:lnSpc>
              <a:spcBef>
                <a:spcPts val="600"/>
              </a:spcBef>
              <a:spcAft>
                <a:spcPts val="0"/>
              </a:spcAft>
              <a:buClr>
                <a:schemeClr val="bg1"/>
              </a:buClr>
              <a:buSzTx/>
              <a:buFont typeface="Jacobs Chronos Light" panose="010B0403030503030204" pitchFamily="34" charset="0"/>
              <a:buChar char="–"/>
              <a:tabLst/>
              <a:defRPr sz="2000">
                <a:solidFill>
                  <a:schemeClr val="bg1"/>
                </a:solidFill>
                <a:latin typeface="Jacobs Chronos" panose="010B0603030503030204" pitchFamily="34" charset="0"/>
                <a:cs typeface="Jacobs Chronos" panose="010B0603030503030204" pitchFamily="34" charset="0"/>
              </a:defRPr>
            </a:lvl2pPr>
            <a:lvl3pPr marL="810000" indent="-270000">
              <a:spcBef>
                <a:spcPts val="600"/>
              </a:spcBef>
              <a:spcAft>
                <a:spcPts val="0"/>
              </a:spcAft>
              <a:buClr>
                <a:schemeClr val="bg1"/>
              </a:buClr>
              <a:defRPr sz="1800">
                <a:solidFill>
                  <a:schemeClr val="bg1"/>
                </a:solidFill>
                <a:latin typeface="Jacobs Chronos" panose="010B0603030503030204" pitchFamily="34" charset="0"/>
                <a:cs typeface="Jacobs Chronos" panose="010B0603030503030204" pitchFamily="34" charset="0"/>
              </a:defRPr>
            </a:lvl3pPr>
            <a:lvl4pPr marL="1080000" indent="-270000">
              <a:spcBef>
                <a:spcPts val="600"/>
              </a:spcBef>
              <a:spcAft>
                <a:spcPts val="0"/>
              </a:spcAft>
              <a:buClr>
                <a:schemeClr val="bg1"/>
              </a:buClr>
              <a:defRPr sz="1600">
                <a:solidFill>
                  <a:schemeClr val="bg1"/>
                </a:solidFill>
                <a:latin typeface="Jacobs Chronos" panose="010B0603030503030204" pitchFamily="34" charset="0"/>
                <a:cs typeface="Jacobs Chronos" panose="010B0603030503030204" pitchFamily="34" charset="0"/>
              </a:defRPr>
            </a:lvl4pPr>
            <a:lvl5pPr marL="1350000" indent="-270000">
              <a:spcBef>
                <a:spcPts val="600"/>
              </a:spcBef>
              <a:spcAft>
                <a:spcPts val="0"/>
              </a:spcAft>
              <a:buClr>
                <a:schemeClr val="bg1"/>
              </a:buClr>
              <a:defRPr sz="1400">
                <a:solidFill>
                  <a:schemeClr val="bg1"/>
                </a:solidFill>
                <a:latin typeface="Jacobs Chronos" panose="010B0603030503030204" pitchFamily="34" charset="0"/>
                <a:cs typeface="Jacobs Chronos" panose="010B0603030503030204" pitchFamily="34" charset="0"/>
              </a:defRPr>
            </a:lvl5pPr>
            <a:lvl6pPr>
              <a:defRPr sz="1800"/>
            </a:lvl6pPr>
            <a:lvl7pPr>
              <a:defRPr sz="1800"/>
            </a:lvl7pPr>
            <a:lvl8pPr>
              <a:defRPr sz="1800"/>
            </a:lvl8pPr>
            <a:lvl9pPr>
              <a:defRPr sz="1800"/>
            </a:lvl9pPr>
          </a:lstStyle>
          <a:p>
            <a:pPr lvl="0"/>
            <a:r>
              <a:rPr lang="en-US" dirty="0"/>
              <a:t>First level, 22pt bold </a:t>
            </a:r>
          </a:p>
          <a:p>
            <a:pPr lvl="1"/>
            <a:r>
              <a:rPr lang="en-US" dirty="0"/>
              <a:t>Second level, 20pt  </a:t>
            </a:r>
          </a:p>
          <a:p>
            <a:pPr lvl="2"/>
            <a:r>
              <a:rPr lang="en-US" dirty="0"/>
              <a:t>Third level, 18pt  </a:t>
            </a:r>
          </a:p>
          <a:p>
            <a:pPr lvl="3"/>
            <a:r>
              <a:rPr lang="en-US" dirty="0"/>
              <a:t>Fourth level, 16pt  </a:t>
            </a:r>
          </a:p>
          <a:p>
            <a:pPr lvl="4"/>
            <a:r>
              <a:rPr lang="en-US" dirty="0"/>
              <a:t>Fifth level, 14pt  </a:t>
            </a:r>
            <a:endParaRPr lang="en-AU" dirty="0"/>
          </a:p>
        </p:txBody>
      </p:sp>
    </p:spTree>
    <p:extLst>
      <p:ext uri="{BB962C8B-B14F-4D97-AF65-F5344CB8AC3E}">
        <p14:creationId xmlns:p14="http://schemas.microsoft.com/office/powerpoint/2010/main" val="3469436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Yellow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AB34F3-2E10-44C6-94FF-D6C1FD0CD43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63" r="2108" b="1157"/>
          <a:stretch/>
        </p:blipFill>
        <p:spPr>
          <a:xfrm>
            <a:off x="8863364" y="1"/>
            <a:ext cx="3328635" cy="6857999"/>
          </a:xfrm>
          <a:prstGeom prst="rect">
            <a:avLst/>
          </a:prstGeom>
        </p:spPr>
      </p:pic>
      <p:sp>
        <p:nvSpPr>
          <p:cNvPr id="2" name="Title 1">
            <a:extLst>
              <a:ext uri="{FF2B5EF4-FFF2-40B4-BE49-F238E27FC236}">
                <a16:creationId xmlns:a16="http://schemas.microsoft.com/office/drawing/2014/main" id="{1D104B8C-3ADA-4548-A5A1-C17CF5DBC411}"/>
              </a:ext>
            </a:extLst>
          </p:cNvPr>
          <p:cNvSpPr>
            <a:spLocks noGrp="1"/>
          </p:cNvSpPr>
          <p:nvPr>
            <p:ph type="title" hasCustomPrompt="1"/>
          </p:nvPr>
        </p:nvSpPr>
        <p:spPr/>
        <p:txBody>
          <a:bodyPr/>
          <a:lstStyle>
            <a:lvl1pPr>
              <a:defRPr/>
            </a:lvl1pPr>
          </a:lstStyle>
          <a:p>
            <a:r>
              <a:rPr lang="en-US" dirty="0"/>
              <a:t>Section/divider title, </a:t>
            </a:r>
            <a:r>
              <a:rPr lang="en-US" dirty="0" err="1"/>
              <a:t>42pt</a:t>
            </a:r>
            <a:r>
              <a:rPr lang="en-US" dirty="0"/>
              <a:t> bold,</a:t>
            </a:r>
            <a:br>
              <a:rPr lang="en-US" dirty="0"/>
            </a:br>
            <a:r>
              <a:rPr lang="en-US" dirty="0"/>
              <a:t>two line limit</a:t>
            </a:r>
            <a:endParaRPr lang="en-GB" dirty="0"/>
          </a:p>
        </p:txBody>
      </p:sp>
      <p:sp>
        <p:nvSpPr>
          <p:cNvPr id="7" name="Text Placeholder 6">
            <a:extLst>
              <a:ext uri="{FF2B5EF4-FFF2-40B4-BE49-F238E27FC236}">
                <a16:creationId xmlns:a16="http://schemas.microsoft.com/office/drawing/2014/main" id="{FFA33BEC-5A6F-412C-BCAC-4562B4C4768A}"/>
              </a:ext>
            </a:extLst>
          </p:cNvPr>
          <p:cNvSpPr>
            <a:spLocks noGrp="1"/>
          </p:cNvSpPr>
          <p:nvPr>
            <p:ph type="body" sz="quarter" idx="10" hasCustomPrompt="1"/>
          </p:nvPr>
        </p:nvSpPr>
        <p:spPr>
          <a:xfrm>
            <a:off x="639763" y="5166360"/>
            <a:ext cx="7693025" cy="914400"/>
          </a:xfrm>
        </p:spPr>
        <p:txBody>
          <a:bodyPr/>
          <a:lstStyle>
            <a:lvl1pPr>
              <a:defRPr/>
            </a:lvl1pPr>
          </a:lstStyle>
          <a:p>
            <a:pPr lvl="0"/>
            <a:r>
              <a:rPr lang="pl-PL" dirty="0" err="1"/>
              <a:t>Other</a:t>
            </a:r>
            <a:r>
              <a:rPr lang="pl-PL" dirty="0"/>
              <a:t> </a:t>
            </a:r>
            <a:r>
              <a:rPr lang="pl-PL" dirty="0" err="1"/>
              <a:t>information</a:t>
            </a:r>
            <a:r>
              <a:rPr lang="pl-PL" dirty="0"/>
              <a:t>, </a:t>
            </a:r>
            <a:r>
              <a:rPr lang="pl-PL" dirty="0" err="1"/>
              <a:t>24pt</a:t>
            </a:r>
            <a:endParaRPr lang="en-US" dirty="0"/>
          </a:p>
        </p:txBody>
      </p:sp>
    </p:spTree>
    <p:extLst>
      <p:ext uri="{BB962C8B-B14F-4D97-AF65-F5344CB8AC3E}">
        <p14:creationId xmlns:p14="http://schemas.microsoft.com/office/powerpoint/2010/main" val="18523496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Color Gree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DB8E0-0AB6-4F40-A612-ED7B7F87F235}"/>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C80F18C4-3E6E-444D-A5D9-C9FAFD14EBAE}"/>
              </a:ext>
            </a:extLst>
          </p:cNvPr>
          <p:cNvSpPr>
            <a:spLocks noGrp="1"/>
          </p:cNvSpPr>
          <p:nvPr>
            <p:ph type="ftr" sz="quarter" idx="10"/>
          </p:nvPr>
        </p:nvSpPr>
        <p:spPr/>
        <p:txBody>
          <a:bodyPr/>
          <a:lstStyle/>
          <a:p>
            <a:r>
              <a:rPr lang="en-AU" dirty="0"/>
              <a:t>©Jacobs </a:t>
            </a:r>
            <a:r>
              <a:rPr lang="en-AU" dirty="0" smtClean="0"/>
              <a:t>2021</a:t>
            </a:r>
            <a:endParaRPr lang="en-AU" dirty="0"/>
          </a:p>
        </p:txBody>
      </p:sp>
      <p:sp>
        <p:nvSpPr>
          <p:cNvPr id="4" name="Slide Number Placeholder 3">
            <a:extLst>
              <a:ext uri="{FF2B5EF4-FFF2-40B4-BE49-F238E27FC236}">
                <a16:creationId xmlns:a16="http://schemas.microsoft.com/office/drawing/2014/main" id="{7ADBDC3C-C268-4D61-A529-F8696086B3A5}"/>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Picture Placeholder 2">
            <a:extLst>
              <a:ext uri="{FF2B5EF4-FFF2-40B4-BE49-F238E27FC236}">
                <a16:creationId xmlns:a16="http://schemas.microsoft.com/office/drawing/2014/main" id="{CF5466D0-80A8-48AB-BCCE-A88BAC82B245}"/>
              </a:ext>
            </a:extLst>
          </p:cNvPr>
          <p:cNvSpPr>
            <a:spLocks noGrp="1"/>
          </p:cNvSpPr>
          <p:nvPr>
            <p:ph type="pic" sz="quarter" idx="14" hasCustomPrompt="1"/>
          </p:nvPr>
        </p:nvSpPr>
        <p:spPr>
          <a:xfrm>
            <a:off x="320039" y="1280160"/>
            <a:ext cx="4187825" cy="4846320"/>
          </a:xfrm>
          <a:prstGeom prst="rect">
            <a:avLst/>
          </a:prstGeom>
          <a:solidFill>
            <a:srgbClr val="BFBFBF"/>
          </a:solidFill>
        </p:spPr>
        <p:txBody>
          <a:bodyPr lIns="182880" tIns="182880" rIns="182880"/>
          <a:lstStyle>
            <a:lvl1pPr marL="0" indent="0" algn="l">
              <a:buFontTx/>
              <a:buNone/>
              <a:defRPr sz="1400" b="0"/>
            </a:lvl1pPr>
          </a:lstStyle>
          <a:p>
            <a:r>
              <a:rPr lang="en-US" dirty="0"/>
              <a:t>Drag picture to placeholder or click icon to add, then send to back</a:t>
            </a:r>
          </a:p>
        </p:txBody>
      </p:sp>
      <p:sp>
        <p:nvSpPr>
          <p:cNvPr id="6" name="Rectangle 5">
            <a:extLst>
              <a:ext uri="{FF2B5EF4-FFF2-40B4-BE49-F238E27FC236}">
                <a16:creationId xmlns:a16="http://schemas.microsoft.com/office/drawing/2014/main" id="{C95E63CE-C2EC-4377-8CFC-63FD833E86DA}"/>
              </a:ext>
            </a:extLst>
          </p:cNvPr>
          <p:cNvSpPr/>
          <p:nvPr userDrawn="1"/>
        </p:nvSpPr>
        <p:spPr>
          <a:xfrm>
            <a:off x="0" y="1280160"/>
            <a:ext cx="320040" cy="4846320"/>
          </a:xfrm>
          <a:prstGeom prst="rect">
            <a:avLst/>
          </a:prstGeom>
          <a:solidFill>
            <a:srgbClr val="003C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3">
            <a:extLst>
              <a:ext uri="{FF2B5EF4-FFF2-40B4-BE49-F238E27FC236}">
                <a16:creationId xmlns:a16="http://schemas.microsoft.com/office/drawing/2014/main" id="{E8578E08-B41F-4320-BC08-0C7730C2C8F7}"/>
              </a:ext>
            </a:extLst>
          </p:cNvPr>
          <p:cNvSpPr>
            <a:spLocks noGrp="1"/>
          </p:cNvSpPr>
          <p:nvPr>
            <p:ph sz="half" idx="2" hasCustomPrompt="1"/>
          </p:nvPr>
        </p:nvSpPr>
        <p:spPr>
          <a:xfrm>
            <a:off x="4507865" y="1280160"/>
            <a:ext cx="7680960" cy="4846320"/>
          </a:xfrm>
          <a:prstGeom prst="rect">
            <a:avLst/>
          </a:prstGeom>
          <a:solidFill>
            <a:srgbClr val="0AD287"/>
          </a:solidFill>
        </p:spPr>
        <p:txBody>
          <a:bodyPr lIns="274320" tIns="360000" rIns="274320">
            <a:noAutofit/>
          </a:bodyPr>
          <a:lstStyle>
            <a:lvl1pPr marL="270000" indent="-270000">
              <a:buClr>
                <a:schemeClr val="bg1"/>
              </a:buClr>
              <a:defRPr sz="2200">
                <a:solidFill>
                  <a:schemeClr val="bg1"/>
                </a:solidFill>
                <a:latin typeface="Jacobs Chronos" panose="010B0603030503030204" pitchFamily="34" charset="0"/>
                <a:cs typeface="Jacobs Chronos" panose="010B0603030503030204" pitchFamily="34" charset="0"/>
              </a:defRPr>
            </a:lvl1pPr>
            <a:lvl2pPr marL="540000" marR="0" indent="-270000" algn="l" defTabSz="914400" rtl="0" eaLnBrk="1" fontAlgn="auto" latinLnBrk="0" hangingPunct="1">
              <a:lnSpc>
                <a:spcPct val="90000"/>
              </a:lnSpc>
              <a:spcBef>
                <a:spcPts val="600"/>
              </a:spcBef>
              <a:spcAft>
                <a:spcPts val="0"/>
              </a:spcAft>
              <a:buClr>
                <a:schemeClr val="bg1"/>
              </a:buClr>
              <a:buSzTx/>
              <a:buFont typeface="Jacobs Chronos Light" panose="010B0403030503030204" pitchFamily="34" charset="0"/>
              <a:buChar char="–"/>
              <a:tabLst/>
              <a:defRPr sz="2000">
                <a:solidFill>
                  <a:schemeClr val="bg1"/>
                </a:solidFill>
                <a:latin typeface="Jacobs Chronos" panose="010B0603030503030204" pitchFamily="34" charset="0"/>
                <a:cs typeface="Jacobs Chronos" panose="010B0603030503030204" pitchFamily="34" charset="0"/>
              </a:defRPr>
            </a:lvl2pPr>
            <a:lvl3pPr marL="810000" indent="-270000">
              <a:spcBef>
                <a:spcPts val="600"/>
              </a:spcBef>
              <a:spcAft>
                <a:spcPts val="0"/>
              </a:spcAft>
              <a:buClr>
                <a:schemeClr val="bg1"/>
              </a:buClr>
              <a:defRPr sz="1800">
                <a:solidFill>
                  <a:schemeClr val="bg1"/>
                </a:solidFill>
                <a:latin typeface="Jacobs Chronos" panose="010B0603030503030204" pitchFamily="34" charset="0"/>
                <a:cs typeface="Jacobs Chronos" panose="010B0603030503030204" pitchFamily="34" charset="0"/>
              </a:defRPr>
            </a:lvl3pPr>
            <a:lvl4pPr marL="1080000" indent="-270000">
              <a:spcBef>
                <a:spcPts val="600"/>
              </a:spcBef>
              <a:spcAft>
                <a:spcPts val="0"/>
              </a:spcAft>
              <a:buClr>
                <a:schemeClr val="bg1"/>
              </a:buClr>
              <a:defRPr sz="1600">
                <a:solidFill>
                  <a:schemeClr val="bg1"/>
                </a:solidFill>
                <a:latin typeface="Jacobs Chronos" panose="010B0603030503030204" pitchFamily="34" charset="0"/>
                <a:cs typeface="Jacobs Chronos" panose="010B0603030503030204" pitchFamily="34" charset="0"/>
              </a:defRPr>
            </a:lvl4pPr>
            <a:lvl5pPr marL="1350000" indent="-270000">
              <a:spcBef>
                <a:spcPts val="600"/>
              </a:spcBef>
              <a:spcAft>
                <a:spcPts val="0"/>
              </a:spcAft>
              <a:buClr>
                <a:schemeClr val="bg1"/>
              </a:buClr>
              <a:defRPr sz="1400">
                <a:solidFill>
                  <a:schemeClr val="bg1"/>
                </a:solidFill>
                <a:latin typeface="Jacobs Chronos" panose="010B0603030503030204" pitchFamily="34" charset="0"/>
                <a:cs typeface="Jacobs Chronos" panose="010B0603030503030204" pitchFamily="34" charset="0"/>
              </a:defRPr>
            </a:lvl5pPr>
            <a:lvl6pPr>
              <a:defRPr sz="1800"/>
            </a:lvl6pPr>
            <a:lvl7pPr>
              <a:defRPr sz="1800"/>
            </a:lvl7pPr>
            <a:lvl8pPr>
              <a:defRPr sz="1800"/>
            </a:lvl8pPr>
            <a:lvl9pPr>
              <a:defRPr sz="1800"/>
            </a:lvl9pPr>
          </a:lstStyle>
          <a:p>
            <a:pPr lvl="0"/>
            <a:r>
              <a:rPr lang="en-US" dirty="0"/>
              <a:t>First level, 22pt bold </a:t>
            </a:r>
          </a:p>
          <a:p>
            <a:pPr lvl="1"/>
            <a:r>
              <a:rPr lang="en-US" dirty="0"/>
              <a:t>Second level, 20pt  </a:t>
            </a:r>
          </a:p>
          <a:p>
            <a:pPr lvl="2"/>
            <a:r>
              <a:rPr lang="en-US" dirty="0"/>
              <a:t>Third level, 18pt  </a:t>
            </a:r>
          </a:p>
          <a:p>
            <a:pPr lvl="3"/>
            <a:r>
              <a:rPr lang="en-US" dirty="0"/>
              <a:t>Fourth level, 16pt  </a:t>
            </a:r>
          </a:p>
          <a:p>
            <a:pPr lvl="4"/>
            <a:r>
              <a:rPr lang="en-US" dirty="0"/>
              <a:t>Fifth level, 14pt  </a:t>
            </a:r>
            <a:endParaRPr lang="en-AU" dirty="0"/>
          </a:p>
        </p:txBody>
      </p:sp>
    </p:spTree>
    <p:extLst>
      <p:ext uri="{BB962C8B-B14F-4D97-AF65-F5344CB8AC3E}">
        <p14:creationId xmlns:p14="http://schemas.microsoft.com/office/powerpoint/2010/main" val="8832388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Night Blu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p>
            <a:r>
              <a:rPr lang="en-AU" dirty="0"/>
              <a:t>©Jacobs </a:t>
            </a:r>
            <a:r>
              <a:rPr lang="en-AU" dirty="0" smtClean="0"/>
              <a:t>2021</a:t>
            </a:r>
            <a:endParaRPr lang="en-AU" dirty="0"/>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grpSp>
        <p:nvGrpSpPr>
          <p:cNvPr id="10" name="Group 9">
            <a:extLst>
              <a:ext uri="{FF2B5EF4-FFF2-40B4-BE49-F238E27FC236}">
                <a16:creationId xmlns:a16="http://schemas.microsoft.com/office/drawing/2014/main" id="{13ADDF67-B45D-4155-84D0-19DB6910DD41}"/>
              </a:ext>
            </a:extLst>
          </p:cNvPr>
          <p:cNvGrpSpPr/>
          <p:nvPr userDrawn="1"/>
        </p:nvGrpSpPr>
        <p:grpSpPr>
          <a:xfrm>
            <a:off x="0" y="6674802"/>
            <a:ext cx="12192000" cy="183198"/>
            <a:chOff x="0" y="5303520"/>
            <a:chExt cx="12202796" cy="594360"/>
          </a:xfrm>
        </p:grpSpPr>
        <p:sp>
          <p:nvSpPr>
            <p:cNvPr id="11" name="Rectangle 10">
              <a:extLst>
                <a:ext uri="{FF2B5EF4-FFF2-40B4-BE49-F238E27FC236}">
                  <a16:creationId xmlns:a16="http://schemas.microsoft.com/office/drawing/2014/main" id="{AD5DD9FB-0A08-49C2-9645-F934E0D4D375}"/>
                </a:ext>
              </a:extLst>
            </p:cNvPr>
            <p:cNvSpPr/>
            <p:nvPr userDrawn="1"/>
          </p:nvSpPr>
          <p:spPr>
            <a:xfrm>
              <a:off x="9245604" y="5303520"/>
              <a:ext cx="2651760" cy="594360"/>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18CFE998-C909-4A62-AA2E-922C6ED32B77}"/>
                </a:ext>
              </a:extLst>
            </p:cNvPr>
            <p:cNvSpPr/>
            <p:nvPr userDrawn="1"/>
          </p:nvSpPr>
          <p:spPr>
            <a:xfrm>
              <a:off x="11868149" y="5303520"/>
              <a:ext cx="334647" cy="594360"/>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7F560CB-9CE8-4022-B1C5-C9CB69C6A640}"/>
                </a:ext>
              </a:extLst>
            </p:cNvPr>
            <p:cNvSpPr/>
            <p:nvPr userDrawn="1"/>
          </p:nvSpPr>
          <p:spPr>
            <a:xfrm>
              <a:off x="0" y="5303520"/>
              <a:ext cx="9323754" cy="594360"/>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 Placeholder 5">
            <a:extLst>
              <a:ext uri="{FF2B5EF4-FFF2-40B4-BE49-F238E27FC236}">
                <a16:creationId xmlns:a16="http://schemas.microsoft.com/office/drawing/2014/main" id="{66835B65-5548-4FA7-B81A-E803D6FC13EB}"/>
              </a:ext>
            </a:extLst>
          </p:cNvPr>
          <p:cNvSpPr>
            <a:spLocks noGrp="1"/>
          </p:cNvSpPr>
          <p:nvPr>
            <p:ph type="body" sz="quarter" idx="12"/>
          </p:nvPr>
        </p:nvSpPr>
        <p:spPr>
          <a:xfrm>
            <a:off x="320675" y="1280160"/>
            <a:ext cx="11520488" cy="48463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20932090"/>
      </p:ext>
    </p:extLst>
  </p:cSld>
  <p:clrMapOvr>
    <a:overrideClrMapping bg1="dk1" tx1="lt1" bg2="dk2" tx2="lt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Night Purp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p>
            <a:r>
              <a:rPr lang="en-AU" dirty="0"/>
              <a:t>©Jacobs </a:t>
            </a:r>
            <a:r>
              <a:rPr lang="en-AU" dirty="0" smtClean="0"/>
              <a:t>2021</a:t>
            </a:r>
            <a:endParaRPr lang="en-AU" dirty="0"/>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66835B65-5548-4FA7-B81A-E803D6FC13EB}"/>
              </a:ext>
            </a:extLst>
          </p:cNvPr>
          <p:cNvSpPr>
            <a:spLocks noGrp="1"/>
          </p:cNvSpPr>
          <p:nvPr>
            <p:ph type="body" sz="quarter" idx="12"/>
          </p:nvPr>
        </p:nvSpPr>
        <p:spPr>
          <a:xfrm>
            <a:off x="320675" y="1280160"/>
            <a:ext cx="11520488"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4" name="Group 13">
            <a:extLst>
              <a:ext uri="{FF2B5EF4-FFF2-40B4-BE49-F238E27FC236}">
                <a16:creationId xmlns:a16="http://schemas.microsoft.com/office/drawing/2014/main" id="{C6BB00C7-C757-41ED-A22F-31E95352685C}"/>
              </a:ext>
            </a:extLst>
          </p:cNvPr>
          <p:cNvGrpSpPr/>
          <p:nvPr userDrawn="1"/>
        </p:nvGrpSpPr>
        <p:grpSpPr>
          <a:xfrm>
            <a:off x="0" y="6674802"/>
            <a:ext cx="12192000" cy="198906"/>
            <a:chOff x="0" y="5303520"/>
            <a:chExt cx="12202796" cy="594360"/>
          </a:xfrm>
        </p:grpSpPr>
        <p:sp>
          <p:nvSpPr>
            <p:cNvPr id="15" name="Rectangle 14">
              <a:extLst>
                <a:ext uri="{FF2B5EF4-FFF2-40B4-BE49-F238E27FC236}">
                  <a16:creationId xmlns:a16="http://schemas.microsoft.com/office/drawing/2014/main" id="{5EAAF1FA-8B21-44F5-A427-B98CDE21CA79}"/>
                </a:ext>
              </a:extLst>
            </p:cNvPr>
            <p:cNvSpPr/>
            <p:nvPr userDrawn="1"/>
          </p:nvSpPr>
          <p:spPr>
            <a:xfrm>
              <a:off x="9245604" y="5303520"/>
              <a:ext cx="2651760" cy="594360"/>
            </a:xfrm>
            <a:prstGeom prst="rect">
              <a:avLst/>
            </a:prstGeom>
            <a:solidFill>
              <a:srgbClr val="6F0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6C049171-998C-48E2-A057-B7B91111CC53}"/>
                </a:ext>
              </a:extLst>
            </p:cNvPr>
            <p:cNvSpPr/>
            <p:nvPr userDrawn="1"/>
          </p:nvSpPr>
          <p:spPr>
            <a:xfrm>
              <a:off x="11868149" y="5303520"/>
              <a:ext cx="334647" cy="594360"/>
            </a:xfrm>
            <a:prstGeom prst="rect">
              <a:avLst/>
            </a:prstGeom>
            <a:solidFill>
              <a:srgbClr val="460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12E1E6F7-F504-42D7-AC49-B52E6A5DD90D}"/>
                </a:ext>
              </a:extLst>
            </p:cNvPr>
            <p:cNvSpPr/>
            <p:nvPr userDrawn="1"/>
          </p:nvSpPr>
          <p:spPr>
            <a:xfrm>
              <a:off x="0" y="5303520"/>
              <a:ext cx="9323754" cy="594360"/>
            </a:xfrm>
            <a:prstGeom prst="rect">
              <a:avLst/>
            </a:prstGeom>
            <a:solidFill>
              <a:srgbClr val="A80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964064323"/>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NIght Re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p>
            <a:r>
              <a:rPr lang="en-AU" dirty="0"/>
              <a:t>©Jacobs </a:t>
            </a:r>
            <a:r>
              <a:rPr lang="en-AU" dirty="0" smtClean="0"/>
              <a:t>2021</a:t>
            </a:r>
            <a:endParaRPr lang="en-AU" dirty="0"/>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66835B65-5548-4FA7-B81A-E803D6FC13EB}"/>
              </a:ext>
            </a:extLst>
          </p:cNvPr>
          <p:cNvSpPr>
            <a:spLocks noGrp="1"/>
          </p:cNvSpPr>
          <p:nvPr>
            <p:ph type="body" sz="quarter" idx="12"/>
          </p:nvPr>
        </p:nvSpPr>
        <p:spPr>
          <a:xfrm>
            <a:off x="320675" y="1280160"/>
            <a:ext cx="11520488"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oup 9">
            <a:extLst>
              <a:ext uri="{FF2B5EF4-FFF2-40B4-BE49-F238E27FC236}">
                <a16:creationId xmlns:a16="http://schemas.microsoft.com/office/drawing/2014/main" id="{81C20114-637E-4D3E-BA1D-56CCF0A0342E}"/>
              </a:ext>
            </a:extLst>
          </p:cNvPr>
          <p:cNvGrpSpPr/>
          <p:nvPr userDrawn="1"/>
        </p:nvGrpSpPr>
        <p:grpSpPr>
          <a:xfrm>
            <a:off x="0" y="6674802"/>
            <a:ext cx="12192000" cy="183198"/>
            <a:chOff x="0" y="5303520"/>
            <a:chExt cx="12202796" cy="594360"/>
          </a:xfrm>
        </p:grpSpPr>
        <p:sp>
          <p:nvSpPr>
            <p:cNvPr id="11" name="Rectangle 10">
              <a:extLst>
                <a:ext uri="{FF2B5EF4-FFF2-40B4-BE49-F238E27FC236}">
                  <a16:creationId xmlns:a16="http://schemas.microsoft.com/office/drawing/2014/main" id="{1892F1AD-D552-46F3-833E-E11C60CEC789}"/>
                </a:ext>
              </a:extLst>
            </p:cNvPr>
            <p:cNvSpPr/>
            <p:nvPr userDrawn="1"/>
          </p:nvSpPr>
          <p:spPr>
            <a:xfrm>
              <a:off x="9245604" y="5303520"/>
              <a:ext cx="2651760" cy="594360"/>
            </a:xfrm>
            <a:prstGeom prst="rect">
              <a:avLst/>
            </a:prstGeom>
            <a:solidFill>
              <a:srgbClr val="D72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3AB4CC81-8767-49DE-8768-8B422615602C}"/>
                </a:ext>
              </a:extLst>
            </p:cNvPr>
            <p:cNvSpPr/>
            <p:nvPr userDrawn="1"/>
          </p:nvSpPr>
          <p:spPr>
            <a:xfrm>
              <a:off x="11868149" y="5303520"/>
              <a:ext cx="334647" cy="594360"/>
            </a:xfrm>
            <a:prstGeom prst="rect">
              <a:avLst/>
            </a:prstGeom>
            <a:solidFill>
              <a:srgbClr val="690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AC2451E8-D106-4963-AAFB-4DF5742BB448}"/>
                </a:ext>
              </a:extLst>
            </p:cNvPr>
            <p:cNvSpPr/>
            <p:nvPr userDrawn="1"/>
          </p:nvSpPr>
          <p:spPr>
            <a:xfrm>
              <a:off x="0" y="5303520"/>
              <a:ext cx="9323754" cy="594360"/>
            </a:xfrm>
            <a:prstGeom prst="rect">
              <a:avLst/>
            </a:prstGeom>
            <a:solidFill>
              <a:srgbClr val="FF46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967176761"/>
      </p:ext>
    </p:extLst>
  </p:cSld>
  <p:clrMapOvr>
    <a:overrideClrMapping bg1="dk1" tx1="lt1" bg2="dk2" tx2="lt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ight Yellow">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p>
            <a:r>
              <a:rPr lang="en-AU" dirty="0"/>
              <a:t>©Jacobs </a:t>
            </a:r>
            <a:r>
              <a:rPr lang="en-AU" dirty="0" smtClean="0"/>
              <a:t>2021</a:t>
            </a:r>
            <a:endParaRPr lang="en-AU" dirty="0"/>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66835B65-5548-4FA7-B81A-E803D6FC13EB}"/>
              </a:ext>
            </a:extLst>
          </p:cNvPr>
          <p:cNvSpPr>
            <a:spLocks noGrp="1"/>
          </p:cNvSpPr>
          <p:nvPr>
            <p:ph type="body" sz="quarter" idx="12"/>
          </p:nvPr>
        </p:nvSpPr>
        <p:spPr>
          <a:xfrm>
            <a:off x="320675" y="1280160"/>
            <a:ext cx="11520488" cy="48463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4" name="Group 13">
            <a:extLst>
              <a:ext uri="{FF2B5EF4-FFF2-40B4-BE49-F238E27FC236}">
                <a16:creationId xmlns:a16="http://schemas.microsoft.com/office/drawing/2014/main" id="{7E5A8355-DE3C-4B27-A684-3F1BFBC70620}"/>
              </a:ext>
            </a:extLst>
          </p:cNvPr>
          <p:cNvGrpSpPr/>
          <p:nvPr userDrawn="1"/>
        </p:nvGrpSpPr>
        <p:grpSpPr>
          <a:xfrm>
            <a:off x="0" y="6674802"/>
            <a:ext cx="12192000" cy="183198"/>
            <a:chOff x="0" y="5303520"/>
            <a:chExt cx="12202796" cy="594360"/>
          </a:xfrm>
        </p:grpSpPr>
        <p:sp>
          <p:nvSpPr>
            <p:cNvPr id="15" name="Rectangle 14">
              <a:extLst>
                <a:ext uri="{FF2B5EF4-FFF2-40B4-BE49-F238E27FC236}">
                  <a16:creationId xmlns:a16="http://schemas.microsoft.com/office/drawing/2014/main" id="{FFFA9983-A367-4237-8752-E17610CC444D}"/>
                </a:ext>
              </a:extLst>
            </p:cNvPr>
            <p:cNvSpPr/>
            <p:nvPr userDrawn="1"/>
          </p:nvSpPr>
          <p:spPr>
            <a:xfrm>
              <a:off x="9245604" y="5303520"/>
              <a:ext cx="2651760" cy="594360"/>
            </a:xfrm>
            <a:prstGeom prst="rect">
              <a:avLst/>
            </a:prstGeom>
            <a:solidFill>
              <a:srgbClr val="FFA0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9A105FD5-ECAD-485E-886C-7AC6967DA607}"/>
                </a:ext>
              </a:extLst>
            </p:cNvPr>
            <p:cNvSpPr/>
            <p:nvPr userDrawn="1"/>
          </p:nvSpPr>
          <p:spPr>
            <a:xfrm>
              <a:off x="11868149" y="5303520"/>
              <a:ext cx="334647" cy="594360"/>
            </a:xfrm>
            <a:prstGeom prst="rect">
              <a:avLst/>
            </a:prstGeom>
            <a:solidFill>
              <a:srgbClr val="A04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1E0CFEC-7BB3-42EC-B09F-8B47F4506DBB}"/>
                </a:ext>
              </a:extLst>
            </p:cNvPr>
            <p:cNvSpPr/>
            <p:nvPr userDrawn="1"/>
          </p:nvSpPr>
          <p:spPr>
            <a:xfrm>
              <a:off x="0" y="5303520"/>
              <a:ext cx="9323754" cy="594360"/>
            </a:xfrm>
            <a:prstGeom prst="rect">
              <a:avLst/>
            </a:prstGeom>
            <a:solidFill>
              <a:srgbClr val="FFB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335636915"/>
      </p:ext>
    </p:extLst>
  </p:cSld>
  <p:clrMapOvr>
    <a:overrideClrMapping bg1="dk1" tx1="lt1" bg2="dk2" tx2="lt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Night Gree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p>
            <a:r>
              <a:rPr lang="en-AU" dirty="0"/>
              <a:t>©Jacobs </a:t>
            </a:r>
            <a:r>
              <a:rPr lang="en-AU" dirty="0" smtClean="0"/>
              <a:t>2021</a:t>
            </a:r>
            <a:endParaRPr lang="en-AU" dirty="0"/>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66835B65-5548-4FA7-B81A-E803D6FC13EB}"/>
              </a:ext>
            </a:extLst>
          </p:cNvPr>
          <p:cNvSpPr>
            <a:spLocks noGrp="1"/>
          </p:cNvSpPr>
          <p:nvPr>
            <p:ph type="body" sz="quarter" idx="12"/>
          </p:nvPr>
        </p:nvSpPr>
        <p:spPr>
          <a:xfrm>
            <a:off x="320675" y="1280160"/>
            <a:ext cx="11520488"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8" name="Group 17">
            <a:extLst>
              <a:ext uri="{FF2B5EF4-FFF2-40B4-BE49-F238E27FC236}">
                <a16:creationId xmlns:a16="http://schemas.microsoft.com/office/drawing/2014/main" id="{3D26528D-C0E7-453A-BE76-E5EA20E52429}"/>
              </a:ext>
            </a:extLst>
          </p:cNvPr>
          <p:cNvGrpSpPr/>
          <p:nvPr userDrawn="1"/>
        </p:nvGrpSpPr>
        <p:grpSpPr>
          <a:xfrm>
            <a:off x="0" y="6674802"/>
            <a:ext cx="12192000" cy="183198"/>
            <a:chOff x="0" y="5303520"/>
            <a:chExt cx="12202796" cy="594360"/>
          </a:xfrm>
        </p:grpSpPr>
        <p:sp>
          <p:nvSpPr>
            <p:cNvPr id="19" name="Rectangle 18">
              <a:extLst>
                <a:ext uri="{FF2B5EF4-FFF2-40B4-BE49-F238E27FC236}">
                  <a16:creationId xmlns:a16="http://schemas.microsoft.com/office/drawing/2014/main" id="{383DDA95-AF30-44C4-A908-5F1B206545EF}"/>
                </a:ext>
              </a:extLst>
            </p:cNvPr>
            <p:cNvSpPr/>
            <p:nvPr userDrawn="1"/>
          </p:nvSpPr>
          <p:spPr>
            <a:xfrm>
              <a:off x="9245604" y="5303520"/>
              <a:ext cx="2651760" cy="594360"/>
            </a:xfrm>
            <a:prstGeom prst="rect">
              <a:avLst/>
            </a:prstGeom>
            <a:solidFill>
              <a:srgbClr val="007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64222188-3F17-4551-97FE-BA323B13D4A4}"/>
                </a:ext>
              </a:extLst>
            </p:cNvPr>
            <p:cNvSpPr/>
            <p:nvPr userDrawn="1"/>
          </p:nvSpPr>
          <p:spPr>
            <a:xfrm>
              <a:off x="11868149" y="5303520"/>
              <a:ext cx="334647" cy="594360"/>
            </a:xfrm>
            <a:prstGeom prst="rect">
              <a:avLst/>
            </a:prstGeom>
            <a:solidFill>
              <a:srgbClr val="003C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A548E372-6C95-447F-95D3-DD201C0E5B30}"/>
                </a:ext>
              </a:extLst>
            </p:cNvPr>
            <p:cNvSpPr/>
            <p:nvPr userDrawn="1"/>
          </p:nvSpPr>
          <p:spPr>
            <a:xfrm>
              <a:off x="0" y="5303520"/>
              <a:ext cx="9323754" cy="594360"/>
            </a:xfrm>
            <a:prstGeom prst="rect">
              <a:avLst/>
            </a:prstGeom>
            <a:solidFill>
              <a:srgbClr val="0AD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081512076"/>
      </p:ext>
    </p:extLst>
  </p:cSld>
  <p:clrMapOvr>
    <a:overrideClrMapping bg1="dk1" tx1="lt1" bg2="dk2" tx2="lt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Layou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p>
            <a:r>
              <a:rPr lang="en-AU" dirty="0"/>
              <a:t>©Jacobs </a:t>
            </a:r>
            <a:r>
              <a:rPr lang="en-AU" dirty="0" smtClean="0"/>
              <a:t>2021</a:t>
            </a:r>
            <a:endParaRPr lang="en-AU" dirty="0"/>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cxnSp>
        <p:nvCxnSpPr>
          <p:cNvPr id="14" name="Straight Connector 13">
            <a:extLst>
              <a:ext uri="{FF2B5EF4-FFF2-40B4-BE49-F238E27FC236}">
                <a16:creationId xmlns:a16="http://schemas.microsoft.com/office/drawing/2014/main" id="{2159DBB6-9198-4B21-8277-421496796AF5}"/>
              </a:ext>
            </a:extLst>
          </p:cNvPr>
          <p:cNvCxnSpPr/>
          <p:nvPr userDrawn="1"/>
        </p:nvCxnSpPr>
        <p:spPr>
          <a:xfrm>
            <a:off x="320040" y="6217920"/>
            <a:ext cx="1152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9865748"/>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reak Out with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F1656-C2FD-466C-B7C3-FC6B03F8818F}"/>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1D197654-0DB1-46A5-9D03-4158FA83A7B0}"/>
              </a:ext>
            </a:extLst>
          </p:cNvPr>
          <p:cNvSpPr>
            <a:spLocks noGrp="1"/>
          </p:cNvSpPr>
          <p:nvPr>
            <p:ph type="ftr" sz="quarter" idx="10"/>
          </p:nvPr>
        </p:nvSpPr>
        <p:spPr/>
        <p:txBody>
          <a:bodyPr/>
          <a:lstStyle/>
          <a:p>
            <a:r>
              <a:rPr lang="en-AU" dirty="0"/>
              <a:t>©Jacobs </a:t>
            </a:r>
            <a:r>
              <a:rPr lang="en-AU" dirty="0" smtClean="0"/>
              <a:t>2021</a:t>
            </a:r>
            <a:endParaRPr lang="en-AU" dirty="0"/>
          </a:p>
        </p:txBody>
      </p:sp>
      <p:sp>
        <p:nvSpPr>
          <p:cNvPr id="4" name="Slide Number Placeholder 3">
            <a:extLst>
              <a:ext uri="{FF2B5EF4-FFF2-40B4-BE49-F238E27FC236}">
                <a16:creationId xmlns:a16="http://schemas.microsoft.com/office/drawing/2014/main" id="{FCFADE39-B301-4F03-A453-25A4818E49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Rectangle 4">
            <a:extLst>
              <a:ext uri="{FF2B5EF4-FFF2-40B4-BE49-F238E27FC236}">
                <a16:creationId xmlns:a16="http://schemas.microsoft.com/office/drawing/2014/main" id="{820C2E97-4368-447C-B42D-D1C825CCF02A}"/>
              </a:ext>
            </a:extLst>
          </p:cNvPr>
          <p:cNvSpPr/>
          <p:nvPr userDrawn="1"/>
        </p:nvSpPr>
        <p:spPr>
          <a:xfrm>
            <a:off x="320040" y="1322778"/>
            <a:ext cx="3461847" cy="47122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E96EFC68-D184-4B79-A916-25A14862657A}"/>
              </a:ext>
            </a:extLst>
          </p:cNvPr>
          <p:cNvCxnSpPr/>
          <p:nvPr userDrawn="1"/>
        </p:nvCxnSpPr>
        <p:spPr>
          <a:xfrm>
            <a:off x="3703320" y="1659472"/>
            <a:ext cx="813816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BD07391-6298-4B32-9948-54BF378A16F2}"/>
              </a:ext>
            </a:extLst>
          </p:cNvPr>
          <p:cNvCxnSpPr/>
          <p:nvPr userDrawn="1"/>
        </p:nvCxnSpPr>
        <p:spPr>
          <a:xfrm>
            <a:off x="3703320" y="3951448"/>
            <a:ext cx="813816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 Placeholder 16">
            <a:extLst>
              <a:ext uri="{FF2B5EF4-FFF2-40B4-BE49-F238E27FC236}">
                <a16:creationId xmlns:a16="http://schemas.microsoft.com/office/drawing/2014/main" id="{FAA21E52-54F3-416D-BB6A-A17F9641F522}"/>
              </a:ext>
            </a:extLst>
          </p:cNvPr>
          <p:cNvSpPr>
            <a:spLocks noGrp="1"/>
          </p:cNvSpPr>
          <p:nvPr>
            <p:ph type="body" sz="quarter" idx="14"/>
          </p:nvPr>
        </p:nvSpPr>
        <p:spPr>
          <a:xfrm>
            <a:off x="320040" y="1491451"/>
            <a:ext cx="3461847" cy="4543580"/>
          </a:xfrm>
          <a:noFill/>
        </p:spPr>
        <p:txBody>
          <a:bodyPr/>
          <a:lstStyle>
            <a:lvl1pPr marL="270000" indent="0">
              <a:buFont typeface="Arial" panose="020B0604020202020204" pitchFamily="34" charset="0"/>
              <a:buNone/>
              <a:defRPr sz="1800" b="0">
                <a:solidFill>
                  <a:schemeClr val="bg1"/>
                </a:solidFill>
              </a:defRPr>
            </a:lvl1pPr>
          </a:lstStyle>
          <a:p>
            <a:pPr lvl="0"/>
            <a:endParaRPr lang="en-AU" dirty="0"/>
          </a:p>
        </p:txBody>
      </p:sp>
      <p:sp>
        <p:nvSpPr>
          <p:cNvPr id="9" name="Text Placeholder 19">
            <a:extLst>
              <a:ext uri="{FF2B5EF4-FFF2-40B4-BE49-F238E27FC236}">
                <a16:creationId xmlns:a16="http://schemas.microsoft.com/office/drawing/2014/main" id="{F99D3761-CC25-475C-9EA9-97418108F4DD}"/>
              </a:ext>
            </a:extLst>
          </p:cNvPr>
          <p:cNvSpPr>
            <a:spLocks noGrp="1"/>
          </p:cNvSpPr>
          <p:nvPr>
            <p:ph type="body" sz="quarter" idx="15" hasCustomPrompt="1"/>
          </p:nvPr>
        </p:nvSpPr>
        <p:spPr>
          <a:xfrm>
            <a:off x="4057649" y="1324685"/>
            <a:ext cx="3806825" cy="333531"/>
          </a:xfrm>
        </p:spPr>
        <p:txBody>
          <a:bodyPr/>
          <a:lstStyle>
            <a:lvl1pPr marL="0" indent="0">
              <a:buNone/>
              <a:defRPr sz="1800"/>
            </a:lvl1pPr>
          </a:lstStyle>
          <a:p>
            <a:pPr lvl="0"/>
            <a:r>
              <a:rPr lang="en-US" dirty="0"/>
              <a:t>Heading 18pt bold</a:t>
            </a:r>
          </a:p>
        </p:txBody>
      </p:sp>
      <p:sp>
        <p:nvSpPr>
          <p:cNvPr id="10" name="Text Placeholder 19">
            <a:extLst>
              <a:ext uri="{FF2B5EF4-FFF2-40B4-BE49-F238E27FC236}">
                <a16:creationId xmlns:a16="http://schemas.microsoft.com/office/drawing/2014/main" id="{7D6EECA4-907A-4FEC-8F0D-636E9AF9FA00}"/>
              </a:ext>
            </a:extLst>
          </p:cNvPr>
          <p:cNvSpPr>
            <a:spLocks noGrp="1"/>
          </p:cNvSpPr>
          <p:nvPr>
            <p:ph type="body" sz="quarter" idx="16" hasCustomPrompt="1"/>
          </p:nvPr>
        </p:nvSpPr>
        <p:spPr>
          <a:xfrm>
            <a:off x="8065135" y="1321537"/>
            <a:ext cx="3806825" cy="333531"/>
          </a:xfrm>
        </p:spPr>
        <p:txBody>
          <a:bodyPr/>
          <a:lstStyle>
            <a:lvl1pPr marL="0" indent="0">
              <a:buNone/>
              <a:defRPr sz="1800"/>
            </a:lvl1pPr>
          </a:lstStyle>
          <a:p>
            <a:pPr lvl="0"/>
            <a:r>
              <a:rPr lang="en-US" dirty="0"/>
              <a:t>Heading 18pt bold</a:t>
            </a:r>
          </a:p>
        </p:txBody>
      </p:sp>
      <p:sp>
        <p:nvSpPr>
          <p:cNvPr id="11" name="Text Placeholder 22">
            <a:extLst>
              <a:ext uri="{FF2B5EF4-FFF2-40B4-BE49-F238E27FC236}">
                <a16:creationId xmlns:a16="http://schemas.microsoft.com/office/drawing/2014/main" id="{BE69E79B-8A3B-4EDE-99F2-89DFB06CE343}"/>
              </a:ext>
            </a:extLst>
          </p:cNvPr>
          <p:cNvSpPr>
            <a:spLocks noGrp="1"/>
          </p:cNvSpPr>
          <p:nvPr>
            <p:ph type="body" sz="quarter" idx="17" hasCustomPrompt="1"/>
          </p:nvPr>
        </p:nvSpPr>
        <p:spPr>
          <a:xfrm>
            <a:off x="4057650" y="1766084"/>
            <a:ext cx="3806825" cy="1705079"/>
          </a:xfrm>
        </p:spPr>
        <p:txBody>
          <a:bodyPr/>
          <a:lstStyle>
            <a:lvl1pPr>
              <a:defRPr sz="1800" b="0"/>
            </a:lvl1pPr>
            <a:lvl2pPr>
              <a:defRPr sz="1800"/>
            </a:lvl2pPr>
            <a:lvl3pPr>
              <a:defRPr sz="1800"/>
            </a:lvl3pPr>
            <a:lvl4pPr>
              <a:defRPr sz="1800"/>
            </a:lvl4pPr>
            <a:lvl5pPr>
              <a:defRPr sz="1800"/>
            </a:lvl5pPr>
          </a:lstStyle>
          <a:p>
            <a:pPr lvl="0"/>
            <a:r>
              <a:rPr lang="en-US" dirty="0"/>
              <a:t>Bullet 18pt</a:t>
            </a:r>
          </a:p>
        </p:txBody>
      </p:sp>
      <p:sp>
        <p:nvSpPr>
          <p:cNvPr id="12" name="Text Placeholder 22">
            <a:extLst>
              <a:ext uri="{FF2B5EF4-FFF2-40B4-BE49-F238E27FC236}">
                <a16:creationId xmlns:a16="http://schemas.microsoft.com/office/drawing/2014/main" id="{A015B414-1C12-4184-986E-CF6827AFDBE2}"/>
              </a:ext>
            </a:extLst>
          </p:cNvPr>
          <p:cNvSpPr>
            <a:spLocks noGrp="1"/>
          </p:cNvSpPr>
          <p:nvPr>
            <p:ph type="body" sz="quarter" idx="18" hasCustomPrompt="1"/>
          </p:nvPr>
        </p:nvSpPr>
        <p:spPr>
          <a:xfrm>
            <a:off x="8140238" y="1766084"/>
            <a:ext cx="3806825" cy="1685152"/>
          </a:xfrm>
        </p:spPr>
        <p:txBody>
          <a:bodyPr/>
          <a:lstStyle>
            <a:lvl1pPr>
              <a:defRPr sz="1800" b="0"/>
            </a:lvl1pPr>
            <a:lvl2pPr marL="270000" indent="0">
              <a:buNone/>
              <a:defRPr sz="1800"/>
            </a:lvl2pPr>
            <a:lvl3pPr>
              <a:defRPr sz="1800"/>
            </a:lvl3pPr>
            <a:lvl4pPr>
              <a:defRPr sz="1800"/>
            </a:lvl4pPr>
            <a:lvl5pPr>
              <a:defRPr sz="1800"/>
            </a:lvl5pPr>
          </a:lstStyle>
          <a:p>
            <a:pPr lvl="0"/>
            <a:r>
              <a:rPr lang="en-US" dirty="0"/>
              <a:t>Bullet 18pt</a:t>
            </a:r>
          </a:p>
        </p:txBody>
      </p:sp>
      <p:sp>
        <p:nvSpPr>
          <p:cNvPr id="13" name="Text Placeholder 19">
            <a:extLst>
              <a:ext uri="{FF2B5EF4-FFF2-40B4-BE49-F238E27FC236}">
                <a16:creationId xmlns:a16="http://schemas.microsoft.com/office/drawing/2014/main" id="{68BE961A-380D-4FE0-ADDB-40CA56DB96F8}"/>
              </a:ext>
            </a:extLst>
          </p:cNvPr>
          <p:cNvSpPr>
            <a:spLocks noGrp="1"/>
          </p:cNvSpPr>
          <p:nvPr>
            <p:ph type="body" sz="quarter" idx="19" hasCustomPrompt="1"/>
          </p:nvPr>
        </p:nvSpPr>
        <p:spPr>
          <a:xfrm>
            <a:off x="4057650" y="3599069"/>
            <a:ext cx="3806825" cy="333531"/>
          </a:xfrm>
        </p:spPr>
        <p:txBody>
          <a:bodyPr/>
          <a:lstStyle>
            <a:lvl1pPr marL="0" indent="0">
              <a:buNone/>
              <a:defRPr sz="1800"/>
            </a:lvl1pPr>
          </a:lstStyle>
          <a:p>
            <a:pPr lvl="0"/>
            <a:r>
              <a:rPr lang="en-US" dirty="0"/>
              <a:t>Heading 18pt bold</a:t>
            </a:r>
          </a:p>
        </p:txBody>
      </p:sp>
      <p:sp>
        <p:nvSpPr>
          <p:cNvPr id="14" name="Text Placeholder 19">
            <a:extLst>
              <a:ext uri="{FF2B5EF4-FFF2-40B4-BE49-F238E27FC236}">
                <a16:creationId xmlns:a16="http://schemas.microsoft.com/office/drawing/2014/main" id="{4AF29BE0-6872-434B-A2DB-EE2D16805B90}"/>
              </a:ext>
            </a:extLst>
          </p:cNvPr>
          <p:cNvSpPr>
            <a:spLocks noGrp="1"/>
          </p:cNvSpPr>
          <p:nvPr>
            <p:ph type="body" sz="quarter" idx="20" hasCustomPrompt="1"/>
          </p:nvPr>
        </p:nvSpPr>
        <p:spPr>
          <a:xfrm>
            <a:off x="8140238" y="3599069"/>
            <a:ext cx="3806825" cy="333531"/>
          </a:xfrm>
        </p:spPr>
        <p:txBody>
          <a:bodyPr/>
          <a:lstStyle>
            <a:lvl1pPr marL="0" indent="0">
              <a:buNone/>
              <a:defRPr sz="1800"/>
            </a:lvl1pPr>
          </a:lstStyle>
          <a:p>
            <a:pPr lvl="0"/>
            <a:r>
              <a:rPr lang="en-US" dirty="0"/>
              <a:t>Heading 18pt bold</a:t>
            </a:r>
          </a:p>
        </p:txBody>
      </p:sp>
      <p:sp>
        <p:nvSpPr>
          <p:cNvPr id="15" name="Text Placeholder 22">
            <a:extLst>
              <a:ext uri="{FF2B5EF4-FFF2-40B4-BE49-F238E27FC236}">
                <a16:creationId xmlns:a16="http://schemas.microsoft.com/office/drawing/2014/main" id="{BC7ED4A9-0E84-4C79-B66B-97D4848DED19}"/>
              </a:ext>
            </a:extLst>
          </p:cNvPr>
          <p:cNvSpPr>
            <a:spLocks noGrp="1"/>
          </p:cNvSpPr>
          <p:nvPr>
            <p:ph type="body" sz="quarter" idx="21" hasCustomPrompt="1"/>
          </p:nvPr>
        </p:nvSpPr>
        <p:spPr>
          <a:xfrm>
            <a:off x="4057650" y="4050330"/>
            <a:ext cx="3806825" cy="1984697"/>
          </a:xfrm>
        </p:spPr>
        <p:txBody>
          <a:bodyPr/>
          <a:lstStyle>
            <a:lvl1pPr>
              <a:defRPr sz="1800" b="0"/>
            </a:lvl1pPr>
            <a:lvl2pPr>
              <a:defRPr sz="1800"/>
            </a:lvl2pPr>
            <a:lvl3pPr>
              <a:defRPr sz="1800"/>
            </a:lvl3pPr>
            <a:lvl4pPr>
              <a:defRPr sz="1800"/>
            </a:lvl4pPr>
            <a:lvl5pPr>
              <a:defRPr sz="1800"/>
            </a:lvl5pPr>
          </a:lstStyle>
          <a:p>
            <a:pPr lvl="0"/>
            <a:r>
              <a:rPr lang="en-US" dirty="0"/>
              <a:t>Bullet 18pt</a:t>
            </a:r>
          </a:p>
        </p:txBody>
      </p:sp>
      <p:sp>
        <p:nvSpPr>
          <p:cNvPr id="16" name="Text Placeholder 22">
            <a:extLst>
              <a:ext uri="{FF2B5EF4-FFF2-40B4-BE49-F238E27FC236}">
                <a16:creationId xmlns:a16="http://schemas.microsoft.com/office/drawing/2014/main" id="{B0C859D5-2685-4912-9CE7-B2F0DB0F5B2E}"/>
              </a:ext>
            </a:extLst>
          </p:cNvPr>
          <p:cNvSpPr>
            <a:spLocks noGrp="1"/>
          </p:cNvSpPr>
          <p:nvPr>
            <p:ph type="body" sz="quarter" idx="22" hasCustomPrompt="1"/>
          </p:nvPr>
        </p:nvSpPr>
        <p:spPr>
          <a:xfrm>
            <a:off x="8140237" y="4054590"/>
            <a:ext cx="3806825" cy="1980435"/>
          </a:xfrm>
        </p:spPr>
        <p:txBody>
          <a:bodyPr/>
          <a:lstStyle>
            <a:lvl1pPr>
              <a:defRPr sz="1800" b="0"/>
            </a:lvl1pPr>
            <a:lvl2pPr>
              <a:defRPr sz="1800"/>
            </a:lvl2pPr>
            <a:lvl3pPr>
              <a:defRPr sz="1800"/>
            </a:lvl3pPr>
            <a:lvl4pPr>
              <a:defRPr sz="1800"/>
            </a:lvl4pPr>
            <a:lvl5pPr>
              <a:defRPr sz="1800"/>
            </a:lvl5pPr>
          </a:lstStyle>
          <a:p>
            <a:pPr lvl="0"/>
            <a:r>
              <a:rPr lang="en-US" dirty="0"/>
              <a:t>Bullet 18pt</a:t>
            </a:r>
          </a:p>
        </p:txBody>
      </p:sp>
      <p:cxnSp>
        <p:nvCxnSpPr>
          <p:cNvPr id="17" name="Straight Connector 16">
            <a:extLst>
              <a:ext uri="{FF2B5EF4-FFF2-40B4-BE49-F238E27FC236}">
                <a16:creationId xmlns:a16="http://schemas.microsoft.com/office/drawing/2014/main" id="{65365AE4-3D7E-424A-8278-F0ACBA632164}"/>
              </a:ext>
            </a:extLst>
          </p:cNvPr>
          <p:cNvCxnSpPr/>
          <p:nvPr userDrawn="1"/>
        </p:nvCxnSpPr>
        <p:spPr>
          <a:xfrm>
            <a:off x="320040" y="6217920"/>
            <a:ext cx="1152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32405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mparis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p>
            <a:r>
              <a:rPr lang="en-AU" dirty="0"/>
              <a:t>©Jacobs </a:t>
            </a:r>
            <a:r>
              <a:rPr lang="en-AU" dirty="0" smtClean="0"/>
              <a:t>2021</a:t>
            </a:r>
            <a:endParaRPr lang="en-AU" dirty="0"/>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8539D4AB-3B1C-4E30-96BC-94F95DC3DC2C}"/>
              </a:ext>
            </a:extLst>
          </p:cNvPr>
          <p:cNvSpPr>
            <a:spLocks noGrp="1"/>
          </p:cNvSpPr>
          <p:nvPr>
            <p:ph type="body" sz="quarter" idx="12"/>
          </p:nvPr>
        </p:nvSpPr>
        <p:spPr>
          <a:xfrm>
            <a:off x="320675" y="1280160"/>
            <a:ext cx="5600731" cy="4846320"/>
          </a:xfrm>
        </p:spPr>
        <p:txBody>
          <a:bodyPr/>
          <a:lstStyle>
            <a:lvl1pPr>
              <a:defRPr b="1"/>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a:extLst>
              <a:ext uri="{FF2B5EF4-FFF2-40B4-BE49-F238E27FC236}">
                <a16:creationId xmlns:a16="http://schemas.microsoft.com/office/drawing/2014/main" id="{FBB487E3-ADFD-4570-B110-D2970F1AD9DD}"/>
              </a:ext>
            </a:extLst>
          </p:cNvPr>
          <p:cNvSpPr>
            <a:spLocks noGrp="1"/>
          </p:cNvSpPr>
          <p:nvPr>
            <p:ph type="body" sz="quarter" idx="13"/>
          </p:nvPr>
        </p:nvSpPr>
        <p:spPr>
          <a:xfrm>
            <a:off x="6096000" y="1280160"/>
            <a:ext cx="5775325" cy="4846320"/>
          </a:xfrm>
        </p:spPr>
        <p:txBody>
          <a:bodyPr/>
          <a:lstStyle>
            <a:lvl1pPr>
              <a:defRPr b="1"/>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a:extLst>
              <a:ext uri="{FF2B5EF4-FFF2-40B4-BE49-F238E27FC236}">
                <a16:creationId xmlns:a16="http://schemas.microsoft.com/office/drawing/2014/main" id="{732825ED-BD95-4865-80A8-E985D903046C}"/>
              </a:ext>
            </a:extLst>
          </p:cNvPr>
          <p:cNvCxnSpPr/>
          <p:nvPr userDrawn="1"/>
        </p:nvCxnSpPr>
        <p:spPr>
          <a:xfrm>
            <a:off x="320040" y="6217920"/>
            <a:ext cx="1152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6536659"/>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F4063-B037-4CEF-A452-AE07D1E77A11}"/>
              </a:ext>
            </a:extLst>
          </p:cNvPr>
          <p:cNvSpPr>
            <a:spLocks noGrp="1"/>
          </p:cNvSpPr>
          <p:nvPr>
            <p:ph type="title" hasCustomPrompt="1"/>
          </p:nvPr>
        </p:nvSpPr>
        <p:spPr/>
        <p:txBody>
          <a:bodyPr/>
          <a:lstStyle>
            <a:lvl1pPr>
              <a:defRPr/>
            </a:lvl1pPr>
          </a:lstStyle>
          <a:p>
            <a:r>
              <a:rPr lang="en-US" dirty="0"/>
              <a:t>Slide title, 28pt bold (grayscale chart)</a:t>
            </a:r>
          </a:p>
        </p:txBody>
      </p:sp>
      <p:sp>
        <p:nvSpPr>
          <p:cNvPr id="3" name="Footer Placeholder 2">
            <a:extLst>
              <a:ext uri="{FF2B5EF4-FFF2-40B4-BE49-F238E27FC236}">
                <a16:creationId xmlns:a16="http://schemas.microsoft.com/office/drawing/2014/main" id="{5BAA9E56-7F91-4121-8F3C-77EB11157A02}"/>
              </a:ext>
            </a:extLst>
          </p:cNvPr>
          <p:cNvSpPr>
            <a:spLocks noGrp="1"/>
          </p:cNvSpPr>
          <p:nvPr>
            <p:ph type="ftr" sz="quarter" idx="10"/>
          </p:nvPr>
        </p:nvSpPr>
        <p:spPr/>
        <p:txBody>
          <a:bodyPr/>
          <a:lstStyle/>
          <a:p>
            <a:r>
              <a:rPr lang="en-AU" dirty="0"/>
              <a:t>©Jacobs </a:t>
            </a:r>
            <a:r>
              <a:rPr lang="en-AU" dirty="0" smtClean="0"/>
              <a:t>2021</a:t>
            </a:r>
            <a:endParaRPr lang="en-AU" dirty="0"/>
          </a:p>
        </p:txBody>
      </p:sp>
      <p:sp>
        <p:nvSpPr>
          <p:cNvPr id="4" name="Slide Number Placeholder 3">
            <a:extLst>
              <a:ext uri="{FF2B5EF4-FFF2-40B4-BE49-F238E27FC236}">
                <a16:creationId xmlns:a16="http://schemas.microsoft.com/office/drawing/2014/main" id="{2E7F04C2-78CD-460D-92D0-309ACA6F868E}"/>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Chart Placeholder 5">
            <a:extLst>
              <a:ext uri="{FF2B5EF4-FFF2-40B4-BE49-F238E27FC236}">
                <a16:creationId xmlns:a16="http://schemas.microsoft.com/office/drawing/2014/main" id="{C8C66A75-E92B-4263-B22A-A9FF1AFD8EC7}"/>
              </a:ext>
            </a:extLst>
          </p:cNvPr>
          <p:cNvSpPr>
            <a:spLocks noGrp="1"/>
          </p:cNvSpPr>
          <p:nvPr>
            <p:ph type="chart" sz="quarter" idx="12"/>
          </p:nvPr>
        </p:nvSpPr>
        <p:spPr>
          <a:xfrm>
            <a:off x="320676" y="1280160"/>
            <a:ext cx="11520804" cy="4846320"/>
          </a:xfrm>
        </p:spPr>
        <p:txBody>
          <a:bodyPr/>
          <a:lstStyle/>
          <a:p>
            <a:endParaRPr lang="en-US" dirty="0"/>
          </a:p>
        </p:txBody>
      </p:sp>
      <p:cxnSp>
        <p:nvCxnSpPr>
          <p:cNvPr id="7" name="Straight Connector 6">
            <a:extLst>
              <a:ext uri="{FF2B5EF4-FFF2-40B4-BE49-F238E27FC236}">
                <a16:creationId xmlns:a16="http://schemas.microsoft.com/office/drawing/2014/main" id="{304390AB-C283-415C-8C5B-E846DBC9A79D}"/>
              </a:ext>
            </a:extLst>
          </p:cNvPr>
          <p:cNvCxnSpPr/>
          <p:nvPr userDrawn="1"/>
        </p:nvCxnSpPr>
        <p:spPr>
          <a:xfrm>
            <a:off x="320040" y="6217920"/>
            <a:ext cx="1152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3308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Green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6A72B0-86CF-4D06-80D7-B61AE5F999D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076"/>
          <a:stretch/>
        </p:blipFill>
        <p:spPr>
          <a:xfrm>
            <a:off x="8863365" y="2167"/>
            <a:ext cx="3328635" cy="6855833"/>
          </a:xfrm>
          <a:prstGeom prst="rect">
            <a:avLst/>
          </a:prstGeom>
        </p:spPr>
      </p:pic>
      <p:sp>
        <p:nvSpPr>
          <p:cNvPr id="2" name="Title 1">
            <a:extLst>
              <a:ext uri="{FF2B5EF4-FFF2-40B4-BE49-F238E27FC236}">
                <a16:creationId xmlns:a16="http://schemas.microsoft.com/office/drawing/2014/main" id="{14E069D7-BC16-4F70-9D43-6C975CC5B583}"/>
              </a:ext>
            </a:extLst>
          </p:cNvPr>
          <p:cNvSpPr>
            <a:spLocks noGrp="1"/>
          </p:cNvSpPr>
          <p:nvPr>
            <p:ph type="title" hasCustomPrompt="1"/>
          </p:nvPr>
        </p:nvSpPr>
        <p:spPr/>
        <p:txBody>
          <a:bodyPr/>
          <a:lstStyle>
            <a:lvl1pPr>
              <a:defRPr/>
            </a:lvl1pPr>
          </a:lstStyle>
          <a:p>
            <a:r>
              <a:rPr lang="en-US" dirty="0"/>
              <a:t>Section/divider title, </a:t>
            </a:r>
            <a:r>
              <a:rPr lang="en-US" dirty="0" err="1"/>
              <a:t>42pt</a:t>
            </a:r>
            <a:r>
              <a:rPr lang="en-US" dirty="0"/>
              <a:t> bold,</a:t>
            </a:r>
            <a:br>
              <a:rPr lang="en-US" dirty="0"/>
            </a:br>
            <a:r>
              <a:rPr lang="en-US" dirty="0"/>
              <a:t>two line limit</a:t>
            </a:r>
            <a:endParaRPr lang="en-GB" dirty="0"/>
          </a:p>
        </p:txBody>
      </p:sp>
      <p:sp>
        <p:nvSpPr>
          <p:cNvPr id="7" name="Text Placeholder 6">
            <a:extLst>
              <a:ext uri="{FF2B5EF4-FFF2-40B4-BE49-F238E27FC236}">
                <a16:creationId xmlns:a16="http://schemas.microsoft.com/office/drawing/2014/main" id="{CA921380-8D6D-4202-A3C8-3B68D8B98F39}"/>
              </a:ext>
            </a:extLst>
          </p:cNvPr>
          <p:cNvSpPr>
            <a:spLocks noGrp="1"/>
          </p:cNvSpPr>
          <p:nvPr>
            <p:ph type="body" sz="quarter" idx="10" hasCustomPrompt="1"/>
          </p:nvPr>
        </p:nvSpPr>
        <p:spPr>
          <a:xfrm>
            <a:off x="639763" y="5166360"/>
            <a:ext cx="7693025" cy="914400"/>
          </a:xfrm>
        </p:spPr>
        <p:txBody>
          <a:bodyPr/>
          <a:lstStyle>
            <a:lvl1pPr>
              <a:defRPr/>
            </a:lvl1pPr>
          </a:lstStyle>
          <a:p>
            <a:pPr lvl="0"/>
            <a:r>
              <a:rPr lang="pl-PL" dirty="0" err="1"/>
              <a:t>Other</a:t>
            </a:r>
            <a:r>
              <a:rPr lang="pl-PL" dirty="0"/>
              <a:t> </a:t>
            </a:r>
            <a:r>
              <a:rPr lang="pl-PL" dirty="0" err="1"/>
              <a:t>information</a:t>
            </a:r>
            <a:r>
              <a:rPr lang="pl-PL" dirty="0"/>
              <a:t>, </a:t>
            </a:r>
            <a:r>
              <a:rPr lang="pl-PL" dirty="0" err="1"/>
              <a:t>24pt</a:t>
            </a:r>
            <a:endParaRPr lang="en-US" dirty="0"/>
          </a:p>
        </p:txBody>
      </p:sp>
    </p:spTree>
    <p:extLst>
      <p:ext uri="{BB962C8B-B14F-4D97-AF65-F5344CB8AC3E}">
        <p14:creationId xmlns:p14="http://schemas.microsoft.com/office/powerpoint/2010/main" val="26691143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ab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 (grayscale only)</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p>
            <a:r>
              <a:rPr lang="en-AU" dirty="0"/>
              <a:t>©Jacobs </a:t>
            </a:r>
            <a:r>
              <a:rPr lang="en-AU" dirty="0" smtClean="0"/>
              <a:t>2021</a:t>
            </a:r>
            <a:endParaRPr lang="en-AU" dirty="0"/>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able Placeholder 5">
            <a:extLst>
              <a:ext uri="{FF2B5EF4-FFF2-40B4-BE49-F238E27FC236}">
                <a16:creationId xmlns:a16="http://schemas.microsoft.com/office/drawing/2014/main" id="{2E6DF4B8-0E9A-4572-9D84-7FB746A7EE4F}"/>
              </a:ext>
            </a:extLst>
          </p:cNvPr>
          <p:cNvSpPr>
            <a:spLocks noGrp="1"/>
          </p:cNvSpPr>
          <p:nvPr>
            <p:ph type="tbl" sz="quarter" idx="12"/>
          </p:nvPr>
        </p:nvSpPr>
        <p:spPr>
          <a:xfrm>
            <a:off x="320675" y="1280160"/>
            <a:ext cx="11520488" cy="4846320"/>
          </a:xfrm>
        </p:spPr>
        <p:txBody>
          <a:bodyPr/>
          <a:lstStyle/>
          <a:p>
            <a:endParaRPr lang="en-US" dirty="0"/>
          </a:p>
        </p:txBody>
      </p:sp>
      <p:cxnSp>
        <p:nvCxnSpPr>
          <p:cNvPr id="7" name="Straight Connector 6">
            <a:extLst>
              <a:ext uri="{FF2B5EF4-FFF2-40B4-BE49-F238E27FC236}">
                <a16:creationId xmlns:a16="http://schemas.microsoft.com/office/drawing/2014/main" id="{E8E02981-79B5-4705-8325-C1D052E39D26}"/>
              </a:ext>
            </a:extLst>
          </p:cNvPr>
          <p:cNvCxnSpPr/>
          <p:nvPr userDrawn="1"/>
        </p:nvCxnSpPr>
        <p:spPr>
          <a:xfrm>
            <a:off x="320040" y="6217920"/>
            <a:ext cx="1152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0251859"/>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ull Page Pictur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1A51B5E-96D1-4E18-B935-4CC30A1D0366}"/>
              </a:ext>
            </a:extLst>
          </p:cNvPr>
          <p:cNvSpPr>
            <a:spLocks noGrp="1"/>
          </p:cNvSpPr>
          <p:nvPr>
            <p:ph type="ftr" sz="quarter" idx="10"/>
          </p:nvPr>
        </p:nvSpPr>
        <p:spPr/>
        <p:txBody>
          <a:bodyPr/>
          <a:lstStyle/>
          <a:p>
            <a:r>
              <a:rPr lang="en-AU" dirty="0"/>
              <a:t>©Jacobs </a:t>
            </a:r>
            <a:r>
              <a:rPr lang="en-AU" dirty="0" smtClean="0"/>
              <a:t>2021</a:t>
            </a:r>
            <a:endParaRPr lang="en-AU" dirty="0"/>
          </a:p>
        </p:txBody>
      </p:sp>
      <p:sp>
        <p:nvSpPr>
          <p:cNvPr id="4" name="Slide Number Placeholder 3">
            <a:extLst>
              <a:ext uri="{FF2B5EF4-FFF2-40B4-BE49-F238E27FC236}">
                <a16:creationId xmlns:a16="http://schemas.microsoft.com/office/drawing/2014/main" id="{4F498CAD-15AD-46B3-8B65-D8B7A2DF5C8A}"/>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Picture Placeholder 5">
            <a:extLst>
              <a:ext uri="{FF2B5EF4-FFF2-40B4-BE49-F238E27FC236}">
                <a16:creationId xmlns:a16="http://schemas.microsoft.com/office/drawing/2014/main" id="{F7A68D30-F59D-417F-94B2-303C166196D8}"/>
              </a:ext>
            </a:extLst>
          </p:cNvPr>
          <p:cNvSpPr>
            <a:spLocks noGrp="1"/>
          </p:cNvSpPr>
          <p:nvPr>
            <p:ph type="pic" sz="quarter" idx="12"/>
          </p:nvPr>
        </p:nvSpPr>
        <p:spPr>
          <a:xfrm>
            <a:off x="0" y="0"/>
            <a:ext cx="12192000" cy="6858000"/>
          </a:xfrm>
        </p:spPr>
        <p:txBody>
          <a:bodyPr/>
          <a:lstStyle/>
          <a:p>
            <a:endParaRPr lang="en-US" dirty="0"/>
          </a:p>
        </p:txBody>
      </p:sp>
    </p:spTree>
    <p:extLst>
      <p:ext uri="{BB962C8B-B14F-4D97-AF65-F5344CB8AC3E}">
        <p14:creationId xmlns:p14="http://schemas.microsoft.com/office/powerpoint/2010/main" val="25354920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 Layout Color">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p>
            <a:r>
              <a:rPr lang="en-AU" dirty="0"/>
              <a:t>©Jacobs </a:t>
            </a:r>
            <a:r>
              <a:rPr lang="en-AU" dirty="0" smtClean="0"/>
              <a:t>2021</a:t>
            </a:r>
            <a:endParaRPr lang="en-AU" dirty="0"/>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cxnSp>
        <p:nvCxnSpPr>
          <p:cNvPr id="14" name="Straight Connector 13">
            <a:extLst>
              <a:ext uri="{FF2B5EF4-FFF2-40B4-BE49-F238E27FC236}">
                <a16:creationId xmlns:a16="http://schemas.microsoft.com/office/drawing/2014/main" id="{2159DBB6-9198-4B21-8277-421496796AF5}"/>
              </a:ext>
            </a:extLst>
          </p:cNvPr>
          <p:cNvCxnSpPr/>
          <p:nvPr userDrawn="1"/>
        </p:nvCxnSpPr>
        <p:spPr>
          <a:xfrm>
            <a:off x="320040" y="6217920"/>
            <a:ext cx="1152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2761204"/>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hart Colo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F4063-B037-4CEF-A452-AE07D1E77A11}"/>
              </a:ext>
            </a:extLst>
          </p:cNvPr>
          <p:cNvSpPr>
            <a:spLocks noGrp="1"/>
          </p:cNvSpPr>
          <p:nvPr>
            <p:ph type="title" hasCustomPrompt="1"/>
          </p:nvPr>
        </p:nvSpPr>
        <p:spPr/>
        <p:txBody>
          <a:bodyPr/>
          <a:lstStyle>
            <a:lvl1pPr>
              <a:defRPr/>
            </a:lvl1pPr>
          </a:lstStyle>
          <a:p>
            <a:r>
              <a:rPr lang="en-US" dirty="0"/>
              <a:t>Slide title, 28pt bold (color chart)</a:t>
            </a:r>
          </a:p>
        </p:txBody>
      </p:sp>
      <p:sp>
        <p:nvSpPr>
          <p:cNvPr id="3" name="Footer Placeholder 2">
            <a:extLst>
              <a:ext uri="{FF2B5EF4-FFF2-40B4-BE49-F238E27FC236}">
                <a16:creationId xmlns:a16="http://schemas.microsoft.com/office/drawing/2014/main" id="{5BAA9E56-7F91-4121-8F3C-77EB11157A02}"/>
              </a:ext>
            </a:extLst>
          </p:cNvPr>
          <p:cNvSpPr>
            <a:spLocks noGrp="1"/>
          </p:cNvSpPr>
          <p:nvPr>
            <p:ph type="ftr" sz="quarter" idx="10"/>
          </p:nvPr>
        </p:nvSpPr>
        <p:spPr/>
        <p:txBody>
          <a:bodyPr/>
          <a:lstStyle/>
          <a:p>
            <a:r>
              <a:rPr lang="en-AU" dirty="0"/>
              <a:t>©Jacobs </a:t>
            </a:r>
            <a:r>
              <a:rPr lang="en-AU" dirty="0" smtClean="0"/>
              <a:t>2021</a:t>
            </a:r>
            <a:endParaRPr lang="en-AU" dirty="0"/>
          </a:p>
        </p:txBody>
      </p:sp>
      <p:sp>
        <p:nvSpPr>
          <p:cNvPr id="4" name="Slide Number Placeholder 3">
            <a:extLst>
              <a:ext uri="{FF2B5EF4-FFF2-40B4-BE49-F238E27FC236}">
                <a16:creationId xmlns:a16="http://schemas.microsoft.com/office/drawing/2014/main" id="{2E7F04C2-78CD-460D-92D0-309ACA6F868E}"/>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Chart Placeholder 5">
            <a:extLst>
              <a:ext uri="{FF2B5EF4-FFF2-40B4-BE49-F238E27FC236}">
                <a16:creationId xmlns:a16="http://schemas.microsoft.com/office/drawing/2014/main" id="{C8C66A75-E92B-4263-B22A-A9FF1AFD8EC7}"/>
              </a:ext>
            </a:extLst>
          </p:cNvPr>
          <p:cNvSpPr>
            <a:spLocks noGrp="1"/>
          </p:cNvSpPr>
          <p:nvPr>
            <p:ph type="chart" sz="quarter" idx="12"/>
          </p:nvPr>
        </p:nvSpPr>
        <p:spPr>
          <a:xfrm>
            <a:off x="320039" y="1280161"/>
            <a:ext cx="11521440" cy="4846320"/>
          </a:xfrm>
        </p:spPr>
        <p:txBody>
          <a:bodyPr/>
          <a:lstStyle/>
          <a:p>
            <a:endParaRPr lang="en-US" dirty="0"/>
          </a:p>
        </p:txBody>
      </p:sp>
      <p:cxnSp>
        <p:nvCxnSpPr>
          <p:cNvPr id="7" name="Straight Connector 6">
            <a:extLst>
              <a:ext uri="{FF2B5EF4-FFF2-40B4-BE49-F238E27FC236}">
                <a16:creationId xmlns:a16="http://schemas.microsoft.com/office/drawing/2014/main" id="{304390AB-C283-415C-8C5B-E846DBC9A79D}"/>
              </a:ext>
            </a:extLst>
          </p:cNvPr>
          <p:cNvCxnSpPr/>
          <p:nvPr userDrawn="1"/>
        </p:nvCxnSpPr>
        <p:spPr>
          <a:xfrm>
            <a:off x="320040" y="6217920"/>
            <a:ext cx="1152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63143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quence With Chart Blue">
    <p:bg>
      <p:bgRef idx="1001">
        <a:schemeClr val="bg1"/>
      </p:bgRef>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p>
            <a:r>
              <a:rPr lang="en-AU" dirty="0"/>
              <a:t>©Jacobs </a:t>
            </a:r>
            <a:r>
              <a:rPr lang="en-AU" dirty="0" smtClean="0"/>
              <a:t>2021</a:t>
            </a:r>
            <a:endParaRPr lang="en-AU" dirty="0"/>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Rectangle 5">
            <a:extLst>
              <a:ext uri="{FF2B5EF4-FFF2-40B4-BE49-F238E27FC236}">
                <a16:creationId xmlns:a16="http://schemas.microsoft.com/office/drawing/2014/main" id="{B5A8F60E-396C-4BFB-B6B6-45611FC1E270}"/>
              </a:ext>
            </a:extLst>
          </p:cNvPr>
          <p:cNvSpPr/>
          <p:nvPr userDrawn="1"/>
        </p:nvSpPr>
        <p:spPr>
          <a:xfrm>
            <a:off x="11719596" y="1280160"/>
            <a:ext cx="468059" cy="4846320"/>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AB4AFA4F-202A-49E8-87A9-AB7AA11F515B}"/>
              </a:ext>
            </a:extLst>
          </p:cNvPr>
          <p:cNvSpPr/>
          <p:nvPr userDrawn="1"/>
        </p:nvSpPr>
        <p:spPr>
          <a:xfrm>
            <a:off x="9059248" y="1280160"/>
            <a:ext cx="178177" cy="48463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icture Placeholder 2">
            <a:extLst>
              <a:ext uri="{FF2B5EF4-FFF2-40B4-BE49-F238E27FC236}">
                <a16:creationId xmlns:a16="http://schemas.microsoft.com/office/drawing/2014/main" id="{9DCF16DA-CE9F-454E-A3B3-87304A84BD4F}"/>
              </a:ext>
            </a:extLst>
          </p:cNvPr>
          <p:cNvSpPr>
            <a:spLocks noGrp="1"/>
          </p:cNvSpPr>
          <p:nvPr>
            <p:ph type="pic" sz="quarter" idx="14" hasCustomPrompt="1"/>
          </p:nvPr>
        </p:nvSpPr>
        <p:spPr>
          <a:xfrm>
            <a:off x="9237426" y="1280160"/>
            <a:ext cx="2482170" cy="4846320"/>
          </a:xfrm>
          <a:solidFill>
            <a:srgbClr val="BFBFBF"/>
          </a:solidFill>
        </p:spPr>
        <p:txBody>
          <a:bodyPr lIns="182880" tIns="182880" rIns="182880"/>
          <a:lstStyle>
            <a:lvl1pPr marL="0" indent="0" algn="l">
              <a:buFontTx/>
              <a:buNone/>
              <a:defRPr sz="1400" b="0"/>
            </a:lvl1pPr>
          </a:lstStyle>
          <a:p>
            <a:r>
              <a:rPr lang="en-US" dirty="0"/>
              <a:t>Drag picture to placeholder or click icon to add, then send to back</a:t>
            </a:r>
          </a:p>
        </p:txBody>
      </p:sp>
      <p:sp>
        <p:nvSpPr>
          <p:cNvPr id="9" name="Chart Placeholder 24">
            <a:extLst>
              <a:ext uri="{FF2B5EF4-FFF2-40B4-BE49-F238E27FC236}">
                <a16:creationId xmlns:a16="http://schemas.microsoft.com/office/drawing/2014/main" id="{E4EFE39C-F5F2-409E-B043-5026E0F687F3}"/>
              </a:ext>
            </a:extLst>
          </p:cNvPr>
          <p:cNvSpPr>
            <a:spLocks noGrp="1"/>
          </p:cNvSpPr>
          <p:nvPr>
            <p:ph type="chart" sz="quarter" idx="15"/>
          </p:nvPr>
        </p:nvSpPr>
        <p:spPr>
          <a:xfrm>
            <a:off x="1371600" y="1463040"/>
            <a:ext cx="7315200" cy="4480560"/>
          </a:xfrm>
        </p:spPr>
        <p:txBody>
          <a:bodyPr/>
          <a:lstStyle/>
          <a:p>
            <a:endParaRPr lang="en-AU" dirty="0"/>
          </a:p>
        </p:txBody>
      </p:sp>
      <p:pic>
        <p:nvPicPr>
          <p:cNvPr id="11" name="Picture 10">
            <a:extLst>
              <a:ext uri="{FF2B5EF4-FFF2-40B4-BE49-F238E27FC236}">
                <a16:creationId xmlns:a16="http://schemas.microsoft.com/office/drawing/2014/main" id="{1B753D69-9BAA-45E9-BF2D-B2122A0A1A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6928" y="1280160"/>
            <a:ext cx="757818" cy="4846320"/>
          </a:xfrm>
          <a:prstGeom prst="rect">
            <a:avLst/>
          </a:prstGeom>
        </p:spPr>
      </p:pic>
      <p:sp>
        <p:nvSpPr>
          <p:cNvPr id="12" name="Rectangle 11">
            <a:extLst>
              <a:ext uri="{FF2B5EF4-FFF2-40B4-BE49-F238E27FC236}">
                <a16:creationId xmlns:a16="http://schemas.microsoft.com/office/drawing/2014/main" id="{CA28A207-D3A4-452B-B72D-64B027D80098}"/>
              </a:ext>
            </a:extLst>
          </p:cNvPr>
          <p:cNvSpPr/>
          <p:nvPr userDrawn="1"/>
        </p:nvSpPr>
        <p:spPr>
          <a:xfrm>
            <a:off x="914746" y="1280160"/>
            <a:ext cx="178177" cy="4846320"/>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628CB0C9-2D14-462F-9F3F-FD43CAC579C1}"/>
              </a:ext>
            </a:extLst>
          </p:cNvPr>
          <p:cNvSpPr/>
          <p:nvPr userDrawn="1"/>
        </p:nvSpPr>
        <p:spPr>
          <a:xfrm>
            <a:off x="0" y="1280160"/>
            <a:ext cx="235199" cy="4846320"/>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2D6FC622-555F-40C0-9389-202C13E787E1}"/>
              </a:ext>
            </a:extLst>
          </p:cNvPr>
          <p:cNvSpPr>
            <a:spLocks noGrp="1"/>
          </p:cNvSpPr>
          <p:nvPr>
            <p:ph type="title" hasCustomPrompt="1"/>
          </p:nvPr>
        </p:nvSpPr>
        <p:spPr/>
        <p:txBody>
          <a:bodyPr/>
          <a:lstStyle>
            <a:lvl1pPr>
              <a:defRPr/>
            </a:lvl1pPr>
          </a:lstStyle>
          <a:p>
            <a:r>
              <a:rPr lang="en-US" dirty="0"/>
              <a:t>Slide title, </a:t>
            </a:r>
            <a:r>
              <a:rPr lang="en-US" dirty="0" err="1"/>
              <a:t>28pt</a:t>
            </a:r>
            <a:r>
              <a:rPr lang="en-US" dirty="0"/>
              <a:t> bold</a:t>
            </a:r>
            <a:endParaRPr lang="en-GB" dirty="0"/>
          </a:p>
        </p:txBody>
      </p:sp>
    </p:spTree>
    <p:extLst>
      <p:ext uri="{BB962C8B-B14F-4D97-AF65-F5344CB8AC3E}">
        <p14:creationId xmlns:p14="http://schemas.microsoft.com/office/powerpoint/2010/main" val="4070605129"/>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quence With Chart Purp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1503441-5C94-4F61-9606-7EDDD9401FA2}"/>
              </a:ext>
            </a:extLst>
          </p:cNvPr>
          <p:cNvSpPr>
            <a:spLocks noGrp="1"/>
          </p:cNvSpPr>
          <p:nvPr>
            <p:ph type="ftr" sz="quarter" idx="10"/>
          </p:nvPr>
        </p:nvSpPr>
        <p:spPr/>
        <p:txBody>
          <a:bodyPr/>
          <a:lstStyle/>
          <a:p>
            <a:r>
              <a:rPr lang="en-AU" dirty="0"/>
              <a:t>©Jacobs </a:t>
            </a:r>
            <a:r>
              <a:rPr lang="en-AU" dirty="0" smtClean="0"/>
              <a:t>2021</a:t>
            </a:r>
            <a:endParaRPr lang="en-AU" dirty="0"/>
          </a:p>
        </p:txBody>
      </p:sp>
      <p:sp>
        <p:nvSpPr>
          <p:cNvPr id="4" name="Slide Number Placeholder 3">
            <a:extLst>
              <a:ext uri="{FF2B5EF4-FFF2-40B4-BE49-F238E27FC236}">
                <a16:creationId xmlns:a16="http://schemas.microsoft.com/office/drawing/2014/main" id="{EF01910C-FD11-4078-B923-D3EE8BB2049A}"/>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Rectangle 4">
            <a:extLst>
              <a:ext uri="{FF2B5EF4-FFF2-40B4-BE49-F238E27FC236}">
                <a16:creationId xmlns:a16="http://schemas.microsoft.com/office/drawing/2014/main" id="{16E5EF80-4153-4BF1-8780-5012B89864F0}"/>
              </a:ext>
            </a:extLst>
          </p:cNvPr>
          <p:cNvSpPr/>
          <p:nvPr userDrawn="1"/>
        </p:nvSpPr>
        <p:spPr>
          <a:xfrm>
            <a:off x="11719596" y="1280160"/>
            <a:ext cx="468059" cy="4846320"/>
          </a:xfrm>
          <a:prstGeom prst="rect">
            <a:avLst/>
          </a:prstGeom>
          <a:solidFill>
            <a:srgbClr val="460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638AF7AE-0887-44AE-B9D0-94C50A873D5F}"/>
              </a:ext>
            </a:extLst>
          </p:cNvPr>
          <p:cNvSpPr/>
          <p:nvPr userDrawn="1"/>
        </p:nvSpPr>
        <p:spPr>
          <a:xfrm>
            <a:off x="9059248" y="1280160"/>
            <a:ext cx="178177" cy="4846320"/>
          </a:xfrm>
          <a:prstGeom prst="rect">
            <a:avLst/>
          </a:prstGeom>
          <a:solidFill>
            <a:srgbClr val="6F0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Picture Placeholder 2">
            <a:extLst>
              <a:ext uri="{FF2B5EF4-FFF2-40B4-BE49-F238E27FC236}">
                <a16:creationId xmlns:a16="http://schemas.microsoft.com/office/drawing/2014/main" id="{8B297E19-56EC-4122-8014-59FCF89AA95E}"/>
              </a:ext>
            </a:extLst>
          </p:cNvPr>
          <p:cNvSpPr>
            <a:spLocks noGrp="1"/>
          </p:cNvSpPr>
          <p:nvPr>
            <p:ph type="pic" sz="quarter" idx="14" hasCustomPrompt="1"/>
          </p:nvPr>
        </p:nvSpPr>
        <p:spPr>
          <a:xfrm>
            <a:off x="9237426" y="1280160"/>
            <a:ext cx="2482170" cy="4846320"/>
          </a:xfrm>
          <a:solidFill>
            <a:srgbClr val="BFBFBF"/>
          </a:solidFill>
        </p:spPr>
        <p:txBody>
          <a:bodyPr lIns="182880" tIns="182880" rIns="182880"/>
          <a:lstStyle>
            <a:lvl1pPr marL="0" indent="0" algn="l">
              <a:buFontTx/>
              <a:buNone/>
              <a:defRPr sz="1400" b="0"/>
            </a:lvl1pPr>
          </a:lstStyle>
          <a:p>
            <a:r>
              <a:rPr lang="en-US" dirty="0"/>
              <a:t>Drag picture to placeholder or click icon to add, then send to back</a:t>
            </a:r>
          </a:p>
        </p:txBody>
      </p:sp>
      <p:sp>
        <p:nvSpPr>
          <p:cNvPr id="8" name="Chart Placeholder 24">
            <a:extLst>
              <a:ext uri="{FF2B5EF4-FFF2-40B4-BE49-F238E27FC236}">
                <a16:creationId xmlns:a16="http://schemas.microsoft.com/office/drawing/2014/main" id="{5D3068D8-8199-40B1-971E-00A7691D90EA}"/>
              </a:ext>
            </a:extLst>
          </p:cNvPr>
          <p:cNvSpPr>
            <a:spLocks noGrp="1"/>
          </p:cNvSpPr>
          <p:nvPr>
            <p:ph type="chart" sz="quarter" idx="15"/>
          </p:nvPr>
        </p:nvSpPr>
        <p:spPr>
          <a:xfrm>
            <a:off x="1371600" y="1463040"/>
            <a:ext cx="7315200" cy="4480560"/>
          </a:xfrm>
        </p:spPr>
        <p:txBody>
          <a:bodyPr/>
          <a:lstStyle/>
          <a:p>
            <a:endParaRPr lang="en-AU" dirty="0"/>
          </a:p>
        </p:txBody>
      </p:sp>
      <p:pic>
        <p:nvPicPr>
          <p:cNvPr id="10" name="Picture 9">
            <a:extLst>
              <a:ext uri="{FF2B5EF4-FFF2-40B4-BE49-F238E27FC236}">
                <a16:creationId xmlns:a16="http://schemas.microsoft.com/office/drawing/2014/main" id="{B1FED81A-D71B-42A8-A879-73BA8A4F7B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710" y="1280160"/>
            <a:ext cx="762035" cy="4846320"/>
          </a:xfrm>
          <a:prstGeom prst="rect">
            <a:avLst/>
          </a:prstGeom>
        </p:spPr>
      </p:pic>
      <p:sp>
        <p:nvSpPr>
          <p:cNvPr id="11" name="Rectangle 10">
            <a:extLst>
              <a:ext uri="{FF2B5EF4-FFF2-40B4-BE49-F238E27FC236}">
                <a16:creationId xmlns:a16="http://schemas.microsoft.com/office/drawing/2014/main" id="{7BA826B0-60FD-4F86-A9FD-65E4FE41424E}"/>
              </a:ext>
            </a:extLst>
          </p:cNvPr>
          <p:cNvSpPr/>
          <p:nvPr userDrawn="1"/>
        </p:nvSpPr>
        <p:spPr>
          <a:xfrm>
            <a:off x="914746" y="1280160"/>
            <a:ext cx="178177" cy="4846320"/>
          </a:xfrm>
          <a:prstGeom prst="rect">
            <a:avLst/>
          </a:prstGeom>
          <a:solidFill>
            <a:srgbClr val="A80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DA8558C-2C02-4A5E-B1E5-417062E2E821}"/>
              </a:ext>
            </a:extLst>
          </p:cNvPr>
          <p:cNvSpPr/>
          <p:nvPr userDrawn="1"/>
        </p:nvSpPr>
        <p:spPr>
          <a:xfrm>
            <a:off x="0" y="1280160"/>
            <a:ext cx="235199" cy="4846320"/>
          </a:xfrm>
          <a:prstGeom prst="rect">
            <a:avLst/>
          </a:prstGeom>
          <a:solidFill>
            <a:srgbClr val="6F0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8">
            <a:extLst>
              <a:ext uri="{FF2B5EF4-FFF2-40B4-BE49-F238E27FC236}">
                <a16:creationId xmlns:a16="http://schemas.microsoft.com/office/drawing/2014/main" id="{858489A4-FE69-49ED-8043-5A6452C09637}"/>
              </a:ext>
            </a:extLst>
          </p:cNvPr>
          <p:cNvSpPr>
            <a:spLocks noGrp="1"/>
          </p:cNvSpPr>
          <p:nvPr>
            <p:ph type="title" hasCustomPrompt="1"/>
          </p:nvPr>
        </p:nvSpPr>
        <p:spPr/>
        <p:txBody>
          <a:bodyPr/>
          <a:lstStyle>
            <a:lvl1pPr>
              <a:defRPr/>
            </a:lvl1pPr>
          </a:lstStyle>
          <a:p>
            <a:r>
              <a:rPr lang="en-US" dirty="0"/>
              <a:t>Slide title, </a:t>
            </a:r>
            <a:r>
              <a:rPr lang="en-US" dirty="0" err="1"/>
              <a:t>28pt</a:t>
            </a:r>
            <a:r>
              <a:rPr lang="en-US" dirty="0"/>
              <a:t> bold</a:t>
            </a:r>
            <a:endParaRPr lang="en-GB" dirty="0"/>
          </a:p>
        </p:txBody>
      </p:sp>
    </p:spTree>
    <p:extLst>
      <p:ext uri="{BB962C8B-B14F-4D97-AF65-F5344CB8AC3E}">
        <p14:creationId xmlns:p14="http://schemas.microsoft.com/office/powerpoint/2010/main" val="31222253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quence With Chart Re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5AF8A7C-DD6F-48D4-A725-DAB52EAC7702}"/>
              </a:ext>
            </a:extLst>
          </p:cNvPr>
          <p:cNvSpPr>
            <a:spLocks noGrp="1"/>
          </p:cNvSpPr>
          <p:nvPr>
            <p:ph type="ftr" sz="quarter" idx="10"/>
          </p:nvPr>
        </p:nvSpPr>
        <p:spPr/>
        <p:txBody>
          <a:bodyPr/>
          <a:lstStyle/>
          <a:p>
            <a:r>
              <a:rPr lang="en-AU" dirty="0"/>
              <a:t>©Jacobs </a:t>
            </a:r>
            <a:r>
              <a:rPr lang="en-AU" dirty="0" smtClean="0"/>
              <a:t>2021</a:t>
            </a:r>
            <a:endParaRPr lang="en-AU" dirty="0"/>
          </a:p>
        </p:txBody>
      </p:sp>
      <p:sp>
        <p:nvSpPr>
          <p:cNvPr id="4" name="Slide Number Placeholder 3">
            <a:extLst>
              <a:ext uri="{FF2B5EF4-FFF2-40B4-BE49-F238E27FC236}">
                <a16:creationId xmlns:a16="http://schemas.microsoft.com/office/drawing/2014/main" id="{A552A8B4-D48D-40E3-AAB4-F794663BFF2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Rectangle 4">
            <a:extLst>
              <a:ext uri="{FF2B5EF4-FFF2-40B4-BE49-F238E27FC236}">
                <a16:creationId xmlns:a16="http://schemas.microsoft.com/office/drawing/2014/main" id="{EBB1E27E-9C01-4DB0-8D65-7FD95CF4B95F}"/>
              </a:ext>
            </a:extLst>
          </p:cNvPr>
          <p:cNvSpPr/>
          <p:nvPr userDrawn="1"/>
        </p:nvSpPr>
        <p:spPr>
          <a:xfrm>
            <a:off x="11719596" y="1280160"/>
            <a:ext cx="468059" cy="4846320"/>
          </a:xfrm>
          <a:prstGeom prst="rect">
            <a:avLst/>
          </a:prstGeom>
          <a:solidFill>
            <a:srgbClr val="690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029DAA61-B817-40FE-ACF4-7C372423A370}"/>
              </a:ext>
            </a:extLst>
          </p:cNvPr>
          <p:cNvSpPr/>
          <p:nvPr userDrawn="1"/>
        </p:nvSpPr>
        <p:spPr>
          <a:xfrm>
            <a:off x="9059248" y="1280160"/>
            <a:ext cx="178177" cy="48463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Picture Placeholder 2">
            <a:extLst>
              <a:ext uri="{FF2B5EF4-FFF2-40B4-BE49-F238E27FC236}">
                <a16:creationId xmlns:a16="http://schemas.microsoft.com/office/drawing/2014/main" id="{D3AC33C7-5CF0-4DD4-A149-74E8F07D4112}"/>
              </a:ext>
            </a:extLst>
          </p:cNvPr>
          <p:cNvSpPr>
            <a:spLocks noGrp="1"/>
          </p:cNvSpPr>
          <p:nvPr>
            <p:ph type="pic" sz="quarter" idx="14" hasCustomPrompt="1"/>
          </p:nvPr>
        </p:nvSpPr>
        <p:spPr>
          <a:xfrm>
            <a:off x="9237426" y="1280160"/>
            <a:ext cx="2482170" cy="4846320"/>
          </a:xfrm>
          <a:solidFill>
            <a:srgbClr val="BFBFBF"/>
          </a:solidFill>
        </p:spPr>
        <p:txBody>
          <a:bodyPr lIns="182880" tIns="182880" rIns="182880"/>
          <a:lstStyle>
            <a:lvl1pPr marL="0" indent="0" algn="l">
              <a:buFontTx/>
              <a:buNone/>
              <a:defRPr sz="1400" b="0"/>
            </a:lvl1pPr>
          </a:lstStyle>
          <a:p>
            <a:r>
              <a:rPr lang="en-US" dirty="0"/>
              <a:t>Drag picture to placeholder or click icon to add, then send to back</a:t>
            </a:r>
          </a:p>
        </p:txBody>
      </p:sp>
      <p:sp>
        <p:nvSpPr>
          <p:cNvPr id="8" name="Chart Placeholder 24">
            <a:extLst>
              <a:ext uri="{FF2B5EF4-FFF2-40B4-BE49-F238E27FC236}">
                <a16:creationId xmlns:a16="http://schemas.microsoft.com/office/drawing/2014/main" id="{9F0D06B7-20F2-4CDF-9E15-99080418FA1F}"/>
              </a:ext>
            </a:extLst>
          </p:cNvPr>
          <p:cNvSpPr>
            <a:spLocks noGrp="1"/>
          </p:cNvSpPr>
          <p:nvPr>
            <p:ph type="chart" sz="quarter" idx="15"/>
          </p:nvPr>
        </p:nvSpPr>
        <p:spPr>
          <a:xfrm>
            <a:off x="1371600" y="1463040"/>
            <a:ext cx="7315200" cy="4480560"/>
          </a:xfrm>
        </p:spPr>
        <p:txBody>
          <a:bodyPr/>
          <a:lstStyle/>
          <a:p>
            <a:endParaRPr lang="en-AU" dirty="0"/>
          </a:p>
        </p:txBody>
      </p:sp>
      <p:pic>
        <p:nvPicPr>
          <p:cNvPr id="10" name="Picture 9">
            <a:extLst>
              <a:ext uri="{FF2B5EF4-FFF2-40B4-BE49-F238E27FC236}">
                <a16:creationId xmlns:a16="http://schemas.microsoft.com/office/drawing/2014/main" id="{9A0D9BBB-EFA7-494F-A8E2-CB380D67AF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6953" y="1280160"/>
            <a:ext cx="757792" cy="4846320"/>
          </a:xfrm>
          <a:prstGeom prst="rect">
            <a:avLst/>
          </a:prstGeom>
        </p:spPr>
      </p:pic>
      <p:sp>
        <p:nvSpPr>
          <p:cNvPr id="11" name="Rectangle 10">
            <a:extLst>
              <a:ext uri="{FF2B5EF4-FFF2-40B4-BE49-F238E27FC236}">
                <a16:creationId xmlns:a16="http://schemas.microsoft.com/office/drawing/2014/main" id="{C60F6BE5-4A1B-47AC-B590-543EC0165E30}"/>
              </a:ext>
            </a:extLst>
          </p:cNvPr>
          <p:cNvSpPr/>
          <p:nvPr userDrawn="1"/>
        </p:nvSpPr>
        <p:spPr>
          <a:xfrm>
            <a:off x="914746" y="1280160"/>
            <a:ext cx="178177" cy="4846320"/>
          </a:xfrm>
          <a:prstGeom prst="rect">
            <a:avLst/>
          </a:prstGeom>
          <a:solidFill>
            <a:srgbClr val="FF46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8C21D94-C5C0-4AFB-B546-41DBEEA84749}"/>
              </a:ext>
            </a:extLst>
          </p:cNvPr>
          <p:cNvSpPr/>
          <p:nvPr userDrawn="1"/>
        </p:nvSpPr>
        <p:spPr>
          <a:xfrm>
            <a:off x="0" y="1280160"/>
            <a:ext cx="235199" cy="48463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8">
            <a:extLst>
              <a:ext uri="{FF2B5EF4-FFF2-40B4-BE49-F238E27FC236}">
                <a16:creationId xmlns:a16="http://schemas.microsoft.com/office/drawing/2014/main" id="{6AE4CB91-9BC4-4AEF-800F-4E4776765D55}"/>
              </a:ext>
            </a:extLst>
          </p:cNvPr>
          <p:cNvSpPr>
            <a:spLocks noGrp="1"/>
          </p:cNvSpPr>
          <p:nvPr>
            <p:ph type="title" hasCustomPrompt="1"/>
          </p:nvPr>
        </p:nvSpPr>
        <p:spPr/>
        <p:txBody>
          <a:bodyPr/>
          <a:lstStyle>
            <a:lvl1pPr>
              <a:defRPr/>
            </a:lvl1pPr>
          </a:lstStyle>
          <a:p>
            <a:r>
              <a:rPr lang="en-US" dirty="0"/>
              <a:t>Slide title, </a:t>
            </a:r>
            <a:r>
              <a:rPr lang="en-US" dirty="0" err="1"/>
              <a:t>28pt</a:t>
            </a:r>
            <a:r>
              <a:rPr lang="en-US" dirty="0"/>
              <a:t> bold</a:t>
            </a:r>
            <a:endParaRPr lang="en-GB" dirty="0"/>
          </a:p>
        </p:txBody>
      </p:sp>
    </p:spTree>
    <p:extLst>
      <p:ext uri="{BB962C8B-B14F-4D97-AF65-F5344CB8AC3E}">
        <p14:creationId xmlns:p14="http://schemas.microsoft.com/office/powerpoint/2010/main" val="10061724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quence With Chart Yellow">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F0D6937-1C0E-4E12-B098-0AA0EEDF9945}"/>
              </a:ext>
            </a:extLst>
          </p:cNvPr>
          <p:cNvSpPr>
            <a:spLocks noGrp="1"/>
          </p:cNvSpPr>
          <p:nvPr>
            <p:ph type="ftr" sz="quarter" idx="10"/>
          </p:nvPr>
        </p:nvSpPr>
        <p:spPr/>
        <p:txBody>
          <a:bodyPr/>
          <a:lstStyle/>
          <a:p>
            <a:r>
              <a:rPr lang="en-AU" dirty="0"/>
              <a:t>©Jacobs </a:t>
            </a:r>
            <a:r>
              <a:rPr lang="en-AU" dirty="0" smtClean="0"/>
              <a:t>2021</a:t>
            </a:r>
            <a:endParaRPr lang="en-AU" dirty="0"/>
          </a:p>
        </p:txBody>
      </p:sp>
      <p:sp>
        <p:nvSpPr>
          <p:cNvPr id="4" name="Slide Number Placeholder 3">
            <a:extLst>
              <a:ext uri="{FF2B5EF4-FFF2-40B4-BE49-F238E27FC236}">
                <a16:creationId xmlns:a16="http://schemas.microsoft.com/office/drawing/2014/main" id="{F7D35466-D06D-47B8-AF05-9E4B4D6FD392}"/>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Rectangle 4">
            <a:extLst>
              <a:ext uri="{FF2B5EF4-FFF2-40B4-BE49-F238E27FC236}">
                <a16:creationId xmlns:a16="http://schemas.microsoft.com/office/drawing/2014/main" id="{9315791A-994C-47EA-AF8F-6619808C2C67}"/>
              </a:ext>
            </a:extLst>
          </p:cNvPr>
          <p:cNvSpPr/>
          <p:nvPr userDrawn="1"/>
        </p:nvSpPr>
        <p:spPr>
          <a:xfrm>
            <a:off x="11719596" y="1280160"/>
            <a:ext cx="468059" cy="4846320"/>
          </a:xfrm>
          <a:prstGeom prst="rect">
            <a:avLst/>
          </a:prstGeom>
          <a:solidFill>
            <a:srgbClr val="A04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D2822224-430E-479F-9F88-A17A467B3336}"/>
              </a:ext>
            </a:extLst>
          </p:cNvPr>
          <p:cNvSpPr/>
          <p:nvPr userDrawn="1"/>
        </p:nvSpPr>
        <p:spPr>
          <a:xfrm>
            <a:off x="9059248" y="1280160"/>
            <a:ext cx="178177" cy="48463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Picture Placeholder 2">
            <a:extLst>
              <a:ext uri="{FF2B5EF4-FFF2-40B4-BE49-F238E27FC236}">
                <a16:creationId xmlns:a16="http://schemas.microsoft.com/office/drawing/2014/main" id="{B5D62827-1785-4BAD-8061-F5AAFF6C5B0F}"/>
              </a:ext>
            </a:extLst>
          </p:cNvPr>
          <p:cNvSpPr>
            <a:spLocks noGrp="1"/>
          </p:cNvSpPr>
          <p:nvPr>
            <p:ph type="pic" sz="quarter" idx="14" hasCustomPrompt="1"/>
          </p:nvPr>
        </p:nvSpPr>
        <p:spPr>
          <a:xfrm>
            <a:off x="9237426" y="1280160"/>
            <a:ext cx="2482170" cy="4846320"/>
          </a:xfrm>
          <a:solidFill>
            <a:srgbClr val="BFBFBF"/>
          </a:solidFill>
        </p:spPr>
        <p:txBody>
          <a:bodyPr lIns="182880" tIns="182880" rIns="182880"/>
          <a:lstStyle>
            <a:lvl1pPr marL="0" indent="0" algn="l">
              <a:buFontTx/>
              <a:buNone/>
              <a:defRPr sz="1400" b="0"/>
            </a:lvl1pPr>
          </a:lstStyle>
          <a:p>
            <a:r>
              <a:rPr lang="en-US" dirty="0"/>
              <a:t>Drag picture to placeholder or click icon to add, then send to back</a:t>
            </a:r>
          </a:p>
        </p:txBody>
      </p:sp>
      <p:sp>
        <p:nvSpPr>
          <p:cNvPr id="8" name="Chart Placeholder 24">
            <a:extLst>
              <a:ext uri="{FF2B5EF4-FFF2-40B4-BE49-F238E27FC236}">
                <a16:creationId xmlns:a16="http://schemas.microsoft.com/office/drawing/2014/main" id="{8AE834EF-D84C-4BF2-BFA1-05270AFEB2E0}"/>
              </a:ext>
            </a:extLst>
          </p:cNvPr>
          <p:cNvSpPr>
            <a:spLocks noGrp="1"/>
          </p:cNvSpPr>
          <p:nvPr>
            <p:ph type="chart" sz="quarter" idx="15"/>
          </p:nvPr>
        </p:nvSpPr>
        <p:spPr>
          <a:xfrm>
            <a:off x="1371600" y="1463040"/>
            <a:ext cx="7315200" cy="4480560"/>
          </a:xfrm>
        </p:spPr>
        <p:txBody>
          <a:bodyPr/>
          <a:lstStyle/>
          <a:p>
            <a:endParaRPr lang="en-AU" dirty="0"/>
          </a:p>
        </p:txBody>
      </p:sp>
      <p:pic>
        <p:nvPicPr>
          <p:cNvPr id="10" name="Picture 9">
            <a:extLst>
              <a:ext uri="{FF2B5EF4-FFF2-40B4-BE49-F238E27FC236}">
                <a16:creationId xmlns:a16="http://schemas.microsoft.com/office/drawing/2014/main" id="{DF4C7CA2-CC1F-4246-AC10-608C5658D68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6952" y="1280160"/>
            <a:ext cx="782847" cy="4846320"/>
          </a:xfrm>
          <a:prstGeom prst="rect">
            <a:avLst/>
          </a:prstGeom>
        </p:spPr>
      </p:pic>
      <p:sp>
        <p:nvSpPr>
          <p:cNvPr id="11" name="Rectangle 10">
            <a:extLst>
              <a:ext uri="{FF2B5EF4-FFF2-40B4-BE49-F238E27FC236}">
                <a16:creationId xmlns:a16="http://schemas.microsoft.com/office/drawing/2014/main" id="{AF936E9D-FAAF-4359-9646-42BB8083A83D}"/>
              </a:ext>
            </a:extLst>
          </p:cNvPr>
          <p:cNvSpPr/>
          <p:nvPr userDrawn="1"/>
        </p:nvSpPr>
        <p:spPr>
          <a:xfrm>
            <a:off x="914746" y="1280160"/>
            <a:ext cx="178177" cy="4846320"/>
          </a:xfrm>
          <a:prstGeom prst="rect">
            <a:avLst/>
          </a:prstGeom>
          <a:solidFill>
            <a:srgbClr val="FFB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60194DE0-771D-4E85-9557-42E55A914078}"/>
              </a:ext>
            </a:extLst>
          </p:cNvPr>
          <p:cNvSpPr/>
          <p:nvPr userDrawn="1"/>
        </p:nvSpPr>
        <p:spPr>
          <a:xfrm>
            <a:off x="0" y="1280160"/>
            <a:ext cx="235199" cy="48463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8">
            <a:extLst>
              <a:ext uri="{FF2B5EF4-FFF2-40B4-BE49-F238E27FC236}">
                <a16:creationId xmlns:a16="http://schemas.microsoft.com/office/drawing/2014/main" id="{0814A324-E44E-4344-80B7-067382E837B1}"/>
              </a:ext>
            </a:extLst>
          </p:cNvPr>
          <p:cNvSpPr>
            <a:spLocks noGrp="1"/>
          </p:cNvSpPr>
          <p:nvPr>
            <p:ph type="title" hasCustomPrompt="1"/>
          </p:nvPr>
        </p:nvSpPr>
        <p:spPr/>
        <p:txBody>
          <a:bodyPr/>
          <a:lstStyle>
            <a:lvl1pPr>
              <a:defRPr/>
            </a:lvl1pPr>
          </a:lstStyle>
          <a:p>
            <a:r>
              <a:rPr lang="en-US" dirty="0"/>
              <a:t>Slide title, </a:t>
            </a:r>
            <a:r>
              <a:rPr lang="en-US" dirty="0" err="1"/>
              <a:t>28pt</a:t>
            </a:r>
            <a:r>
              <a:rPr lang="en-US" dirty="0"/>
              <a:t> bold</a:t>
            </a:r>
            <a:endParaRPr lang="en-GB" dirty="0"/>
          </a:p>
        </p:txBody>
      </p:sp>
    </p:spTree>
    <p:extLst>
      <p:ext uri="{BB962C8B-B14F-4D97-AF65-F5344CB8AC3E}">
        <p14:creationId xmlns:p14="http://schemas.microsoft.com/office/powerpoint/2010/main" val="19374055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quence With Chart Green">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6A0DD40-BCB1-4188-8904-4820D1531255}"/>
              </a:ext>
            </a:extLst>
          </p:cNvPr>
          <p:cNvSpPr>
            <a:spLocks noGrp="1"/>
          </p:cNvSpPr>
          <p:nvPr>
            <p:ph type="ftr" sz="quarter" idx="10"/>
          </p:nvPr>
        </p:nvSpPr>
        <p:spPr/>
        <p:txBody>
          <a:bodyPr/>
          <a:lstStyle/>
          <a:p>
            <a:r>
              <a:rPr lang="en-AU" dirty="0"/>
              <a:t>©Jacobs </a:t>
            </a:r>
            <a:r>
              <a:rPr lang="en-AU" dirty="0" smtClean="0"/>
              <a:t>2021</a:t>
            </a:r>
            <a:endParaRPr lang="en-AU" dirty="0"/>
          </a:p>
        </p:txBody>
      </p:sp>
      <p:sp>
        <p:nvSpPr>
          <p:cNvPr id="4" name="Slide Number Placeholder 3">
            <a:extLst>
              <a:ext uri="{FF2B5EF4-FFF2-40B4-BE49-F238E27FC236}">
                <a16:creationId xmlns:a16="http://schemas.microsoft.com/office/drawing/2014/main" id="{979CDF90-BC17-41D7-AB5F-01F7CD2D116C}"/>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Rectangle 4">
            <a:extLst>
              <a:ext uri="{FF2B5EF4-FFF2-40B4-BE49-F238E27FC236}">
                <a16:creationId xmlns:a16="http://schemas.microsoft.com/office/drawing/2014/main" id="{32600BF4-92FA-4D6B-89A6-B758543C37E5}"/>
              </a:ext>
            </a:extLst>
          </p:cNvPr>
          <p:cNvSpPr/>
          <p:nvPr userDrawn="1"/>
        </p:nvSpPr>
        <p:spPr>
          <a:xfrm>
            <a:off x="11719596" y="1280160"/>
            <a:ext cx="468059" cy="4846320"/>
          </a:xfrm>
          <a:prstGeom prst="rect">
            <a:avLst/>
          </a:prstGeom>
          <a:solidFill>
            <a:srgbClr val="003C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246FF2C4-9226-4C7D-8583-B3C440DE1173}"/>
              </a:ext>
            </a:extLst>
          </p:cNvPr>
          <p:cNvSpPr/>
          <p:nvPr userDrawn="1"/>
        </p:nvSpPr>
        <p:spPr>
          <a:xfrm>
            <a:off x="9059248" y="1280160"/>
            <a:ext cx="178177" cy="4846320"/>
          </a:xfrm>
          <a:prstGeom prst="rect">
            <a:avLst/>
          </a:prstGeom>
          <a:solidFill>
            <a:srgbClr val="007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3435353-B6BD-4B53-B7DB-CFBC59A5F938}"/>
              </a:ext>
            </a:extLst>
          </p:cNvPr>
          <p:cNvSpPr/>
          <p:nvPr userDrawn="1"/>
        </p:nvSpPr>
        <p:spPr>
          <a:xfrm>
            <a:off x="0" y="1280160"/>
            <a:ext cx="235199" cy="4846320"/>
          </a:xfrm>
          <a:prstGeom prst="rect">
            <a:avLst/>
          </a:prstGeom>
          <a:solidFill>
            <a:srgbClr val="007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054FFF05-2D5E-4855-902F-61D7D91D722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90961"/>
          <a:stretch/>
        </p:blipFill>
        <p:spPr>
          <a:xfrm>
            <a:off x="235174" y="1280160"/>
            <a:ext cx="679571" cy="4846320"/>
          </a:xfrm>
          <a:prstGeom prst="rect">
            <a:avLst/>
          </a:prstGeom>
        </p:spPr>
      </p:pic>
      <p:sp>
        <p:nvSpPr>
          <p:cNvPr id="10" name="Rectangle 9">
            <a:extLst>
              <a:ext uri="{FF2B5EF4-FFF2-40B4-BE49-F238E27FC236}">
                <a16:creationId xmlns:a16="http://schemas.microsoft.com/office/drawing/2014/main" id="{70852ED5-8DD5-481D-B93D-F790FD2986AE}"/>
              </a:ext>
            </a:extLst>
          </p:cNvPr>
          <p:cNvSpPr/>
          <p:nvPr userDrawn="1"/>
        </p:nvSpPr>
        <p:spPr>
          <a:xfrm>
            <a:off x="914746" y="1280160"/>
            <a:ext cx="178177" cy="4846320"/>
          </a:xfrm>
          <a:prstGeom prst="rect">
            <a:avLst/>
          </a:prstGeom>
          <a:solidFill>
            <a:srgbClr val="0AD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Picture Placeholder 2">
            <a:extLst>
              <a:ext uri="{FF2B5EF4-FFF2-40B4-BE49-F238E27FC236}">
                <a16:creationId xmlns:a16="http://schemas.microsoft.com/office/drawing/2014/main" id="{A889FB9B-A1F0-41F2-A9A9-5685FC5E5287}"/>
              </a:ext>
            </a:extLst>
          </p:cNvPr>
          <p:cNvSpPr>
            <a:spLocks noGrp="1"/>
          </p:cNvSpPr>
          <p:nvPr userDrawn="1">
            <p:ph type="pic" sz="quarter" idx="14" hasCustomPrompt="1"/>
          </p:nvPr>
        </p:nvSpPr>
        <p:spPr>
          <a:xfrm>
            <a:off x="9237426" y="1280160"/>
            <a:ext cx="2482170" cy="4846320"/>
          </a:xfrm>
          <a:solidFill>
            <a:srgbClr val="BFBFBF"/>
          </a:solidFill>
        </p:spPr>
        <p:txBody>
          <a:bodyPr lIns="182880" tIns="182880" rIns="182880"/>
          <a:lstStyle>
            <a:lvl1pPr marL="0" indent="0" algn="l">
              <a:buFontTx/>
              <a:buNone/>
              <a:defRPr sz="1400" b="0"/>
            </a:lvl1pPr>
          </a:lstStyle>
          <a:p>
            <a:r>
              <a:rPr lang="en-US" dirty="0"/>
              <a:t>Drag picture to placeholder or click icon to add, then send to back</a:t>
            </a:r>
          </a:p>
        </p:txBody>
      </p:sp>
      <p:sp>
        <p:nvSpPr>
          <p:cNvPr id="12" name="Chart Placeholder 24">
            <a:extLst>
              <a:ext uri="{FF2B5EF4-FFF2-40B4-BE49-F238E27FC236}">
                <a16:creationId xmlns:a16="http://schemas.microsoft.com/office/drawing/2014/main" id="{C0133A95-3EFB-4AF0-88D5-2DBE7EEAD084}"/>
              </a:ext>
            </a:extLst>
          </p:cNvPr>
          <p:cNvSpPr>
            <a:spLocks noGrp="1"/>
          </p:cNvSpPr>
          <p:nvPr userDrawn="1">
            <p:ph type="chart" sz="quarter" idx="15"/>
          </p:nvPr>
        </p:nvSpPr>
        <p:spPr>
          <a:xfrm>
            <a:off x="1371600" y="1463040"/>
            <a:ext cx="7315200" cy="4480560"/>
          </a:xfrm>
        </p:spPr>
        <p:txBody>
          <a:bodyPr/>
          <a:lstStyle/>
          <a:p>
            <a:endParaRPr lang="en-AU" dirty="0"/>
          </a:p>
        </p:txBody>
      </p:sp>
      <p:sp>
        <p:nvSpPr>
          <p:cNvPr id="7" name="Title 6">
            <a:extLst>
              <a:ext uri="{FF2B5EF4-FFF2-40B4-BE49-F238E27FC236}">
                <a16:creationId xmlns:a16="http://schemas.microsoft.com/office/drawing/2014/main" id="{02015591-B3F1-4F72-8615-56A25DD94662}"/>
              </a:ext>
            </a:extLst>
          </p:cNvPr>
          <p:cNvSpPr>
            <a:spLocks noGrp="1"/>
          </p:cNvSpPr>
          <p:nvPr>
            <p:ph type="title" hasCustomPrompt="1"/>
          </p:nvPr>
        </p:nvSpPr>
        <p:spPr/>
        <p:txBody>
          <a:bodyPr/>
          <a:lstStyle>
            <a:lvl1pPr>
              <a:defRPr/>
            </a:lvl1pPr>
          </a:lstStyle>
          <a:p>
            <a:r>
              <a:rPr lang="en-US" dirty="0"/>
              <a:t>Slide title, </a:t>
            </a:r>
            <a:r>
              <a:rPr lang="en-US" dirty="0" err="1"/>
              <a:t>28pt</a:t>
            </a:r>
            <a:r>
              <a:rPr lang="en-US" dirty="0"/>
              <a:t> bold</a:t>
            </a:r>
            <a:endParaRPr lang="en-GB" dirty="0"/>
          </a:p>
        </p:txBody>
      </p:sp>
    </p:spTree>
    <p:extLst>
      <p:ext uri="{BB962C8B-B14F-4D97-AF65-F5344CB8AC3E}">
        <p14:creationId xmlns:p14="http://schemas.microsoft.com/office/powerpoint/2010/main" val="4283860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quence With Text Blu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5BAC88D-A3F9-4CA6-BC4F-2449EDC2B688}"/>
              </a:ext>
            </a:extLst>
          </p:cNvPr>
          <p:cNvSpPr>
            <a:spLocks noGrp="1"/>
          </p:cNvSpPr>
          <p:nvPr>
            <p:ph type="ftr" sz="quarter" idx="10"/>
          </p:nvPr>
        </p:nvSpPr>
        <p:spPr/>
        <p:txBody>
          <a:bodyPr/>
          <a:lstStyle/>
          <a:p>
            <a:r>
              <a:rPr lang="en-AU" dirty="0"/>
              <a:t>©Jacobs </a:t>
            </a:r>
            <a:r>
              <a:rPr lang="en-AU" dirty="0" smtClean="0"/>
              <a:t>2021</a:t>
            </a:r>
            <a:endParaRPr lang="en-AU" dirty="0"/>
          </a:p>
        </p:txBody>
      </p:sp>
      <p:sp>
        <p:nvSpPr>
          <p:cNvPr id="4" name="Slide Number Placeholder 3">
            <a:extLst>
              <a:ext uri="{FF2B5EF4-FFF2-40B4-BE49-F238E27FC236}">
                <a16:creationId xmlns:a16="http://schemas.microsoft.com/office/drawing/2014/main" id="{5B1C5F66-32A1-4921-974A-C08431B22A34}"/>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Rectangle 4">
            <a:extLst>
              <a:ext uri="{FF2B5EF4-FFF2-40B4-BE49-F238E27FC236}">
                <a16:creationId xmlns:a16="http://schemas.microsoft.com/office/drawing/2014/main" id="{2F44E652-2CAC-472F-9617-1A54A6AF3200}"/>
              </a:ext>
            </a:extLst>
          </p:cNvPr>
          <p:cNvSpPr/>
          <p:nvPr userDrawn="1"/>
        </p:nvSpPr>
        <p:spPr>
          <a:xfrm>
            <a:off x="-3388" y="1280160"/>
            <a:ext cx="323428" cy="4846320"/>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FF23800B-3E47-49FA-977C-9218FE0F9105}"/>
              </a:ext>
            </a:extLst>
          </p:cNvPr>
          <p:cNvSpPr/>
          <p:nvPr userDrawn="1"/>
        </p:nvSpPr>
        <p:spPr>
          <a:xfrm>
            <a:off x="5575140" y="1280160"/>
            <a:ext cx="6407746" cy="4846320"/>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0ECBD9FA-BD71-4F1F-9C32-4CDAB31805D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89048"/>
          <a:stretch/>
        </p:blipFill>
        <p:spPr>
          <a:xfrm>
            <a:off x="5710274" y="1280160"/>
            <a:ext cx="1200059" cy="4846320"/>
          </a:xfrm>
          <a:prstGeom prst="rect">
            <a:avLst/>
          </a:prstGeom>
        </p:spPr>
      </p:pic>
      <p:sp>
        <p:nvSpPr>
          <p:cNvPr id="9" name="Rectangle 8">
            <a:extLst>
              <a:ext uri="{FF2B5EF4-FFF2-40B4-BE49-F238E27FC236}">
                <a16:creationId xmlns:a16="http://schemas.microsoft.com/office/drawing/2014/main" id="{80DF443C-13EA-4DAD-8168-09C64E4C1306}"/>
              </a:ext>
            </a:extLst>
          </p:cNvPr>
          <p:cNvSpPr/>
          <p:nvPr userDrawn="1"/>
        </p:nvSpPr>
        <p:spPr>
          <a:xfrm>
            <a:off x="11979053" y="1280160"/>
            <a:ext cx="228198" cy="4846320"/>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E0E740B-C5BE-46A0-9248-091F4EF39E10}"/>
              </a:ext>
            </a:extLst>
          </p:cNvPr>
          <p:cNvSpPr/>
          <p:nvPr userDrawn="1"/>
        </p:nvSpPr>
        <p:spPr>
          <a:xfrm>
            <a:off x="5459773" y="1280160"/>
            <a:ext cx="250502" cy="4846320"/>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6">
            <a:extLst>
              <a:ext uri="{FF2B5EF4-FFF2-40B4-BE49-F238E27FC236}">
                <a16:creationId xmlns:a16="http://schemas.microsoft.com/office/drawing/2014/main" id="{685FE307-44A3-494B-BFCE-EA0F1AA05BA4}"/>
              </a:ext>
            </a:extLst>
          </p:cNvPr>
          <p:cNvSpPr>
            <a:spLocks noGrp="1"/>
          </p:cNvSpPr>
          <p:nvPr userDrawn="1">
            <p:ph type="body" sz="quarter" idx="12"/>
          </p:nvPr>
        </p:nvSpPr>
        <p:spPr>
          <a:xfrm>
            <a:off x="457200" y="1463040"/>
            <a:ext cx="4846320" cy="44805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a:extLst>
              <a:ext uri="{FF2B5EF4-FFF2-40B4-BE49-F238E27FC236}">
                <a16:creationId xmlns:a16="http://schemas.microsoft.com/office/drawing/2014/main" id="{42F562FA-29A2-455D-B77E-6F90F566074D}"/>
              </a:ext>
            </a:extLst>
          </p:cNvPr>
          <p:cNvSpPr>
            <a:spLocks noGrp="1"/>
          </p:cNvSpPr>
          <p:nvPr>
            <p:ph type="title" hasCustomPrompt="1"/>
          </p:nvPr>
        </p:nvSpPr>
        <p:spPr/>
        <p:txBody>
          <a:bodyPr/>
          <a:lstStyle>
            <a:lvl1pPr>
              <a:defRPr/>
            </a:lvl1pPr>
          </a:lstStyle>
          <a:p>
            <a:r>
              <a:rPr lang="en-US" dirty="0"/>
              <a:t>Slide title, </a:t>
            </a:r>
            <a:r>
              <a:rPr lang="en-US" dirty="0" err="1"/>
              <a:t>28pt</a:t>
            </a:r>
            <a:r>
              <a:rPr lang="en-US" dirty="0"/>
              <a:t> bold</a:t>
            </a:r>
            <a:endParaRPr lang="en-GB" dirty="0"/>
          </a:p>
        </p:txBody>
      </p:sp>
    </p:spTree>
    <p:extLst>
      <p:ext uri="{BB962C8B-B14F-4D97-AF65-F5344CB8AC3E}">
        <p14:creationId xmlns:p14="http://schemas.microsoft.com/office/powerpoint/2010/main" val="2868215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Blu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8B7805-C5DF-474A-A262-A5456C627F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3" y="56"/>
            <a:ext cx="8873910" cy="6857944"/>
          </a:xfrm>
          <a:prstGeom prst="rect">
            <a:avLst/>
          </a:prstGeom>
        </p:spPr>
      </p:pic>
      <p:sp>
        <p:nvSpPr>
          <p:cNvPr id="5" name="Rectangle 4">
            <a:extLst>
              <a:ext uri="{FF2B5EF4-FFF2-40B4-BE49-F238E27FC236}">
                <a16:creationId xmlns:a16="http://schemas.microsoft.com/office/drawing/2014/main" id="{C7C54FB5-545C-4233-9D06-B4B3C52DED50}"/>
              </a:ext>
            </a:extLst>
          </p:cNvPr>
          <p:cNvSpPr/>
          <p:nvPr userDrawn="1"/>
        </p:nvSpPr>
        <p:spPr>
          <a:xfrm>
            <a:off x="8869680" y="0"/>
            <a:ext cx="3063240" cy="6858000"/>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Rectangle 5">
            <a:extLst>
              <a:ext uri="{FF2B5EF4-FFF2-40B4-BE49-F238E27FC236}">
                <a16:creationId xmlns:a16="http://schemas.microsoft.com/office/drawing/2014/main" id="{AA9A9B0B-AE61-4C88-BE0F-088E67120268}"/>
              </a:ext>
            </a:extLst>
          </p:cNvPr>
          <p:cNvSpPr/>
          <p:nvPr userDrawn="1"/>
        </p:nvSpPr>
        <p:spPr>
          <a:xfrm>
            <a:off x="11887072" y="0"/>
            <a:ext cx="304927" cy="6858000"/>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ubtitle 2">
            <a:extLst>
              <a:ext uri="{FF2B5EF4-FFF2-40B4-BE49-F238E27FC236}">
                <a16:creationId xmlns:a16="http://schemas.microsoft.com/office/drawing/2014/main" id="{E0F38626-826F-4A04-BBCA-F4F056D65FE8}"/>
              </a:ext>
            </a:extLst>
          </p:cNvPr>
          <p:cNvSpPr>
            <a:spLocks noGrp="1"/>
          </p:cNvSpPr>
          <p:nvPr userDrawn="1">
            <p:ph type="subTitle" idx="1" hasCustomPrompt="1"/>
          </p:nvPr>
        </p:nvSpPr>
        <p:spPr>
          <a:xfrm>
            <a:off x="640080" y="5166360"/>
            <a:ext cx="7693215" cy="914400"/>
          </a:xfrm>
          <a:prstGeom prst="rect">
            <a:avLst/>
          </a:prstGeo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24pt light</a:t>
            </a:r>
          </a:p>
        </p:txBody>
      </p:sp>
      <p:sp>
        <p:nvSpPr>
          <p:cNvPr id="2" name="Title 1">
            <a:extLst>
              <a:ext uri="{FF2B5EF4-FFF2-40B4-BE49-F238E27FC236}">
                <a16:creationId xmlns:a16="http://schemas.microsoft.com/office/drawing/2014/main" id="{53F60045-3DC7-466E-9202-C6CDBD31270C}"/>
              </a:ext>
            </a:extLst>
          </p:cNvPr>
          <p:cNvSpPr>
            <a:spLocks noGrp="1"/>
          </p:cNvSpPr>
          <p:nvPr>
            <p:ph type="title" hasCustomPrompt="1"/>
          </p:nvPr>
        </p:nvSpPr>
        <p:spPr/>
        <p:txBody>
          <a:bodyPr/>
          <a:lstStyle>
            <a:lvl1pPr>
              <a:defRPr>
                <a:solidFill>
                  <a:schemeClr val="bg1"/>
                </a:solidFill>
              </a:defRPr>
            </a:lvl1pPr>
          </a:lstStyle>
          <a:p>
            <a:r>
              <a:rPr lang="en-US" dirty="0"/>
              <a:t>Section/divider title, </a:t>
            </a:r>
            <a:r>
              <a:rPr lang="en-US" dirty="0" err="1"/>
              <a:t>42pt</a:t>
            </a:r>
            <a:r>
              <a:rPr lang="en-US" dirty="0"/>
              <a:t> bold,</a:t>
            </a:r>
            <a:br>
              <a:rPr lang="en-US" dirty="0"/>
            </a:br>
            <a:r>
              <a:rPr lang="en-US" dirty="0"/>
              <a:t>two line limit</a:t>
            </a:r>
            <a:endParaRPr lang="en-GB" dirty="0"/>
          </a:p>
        </p:txBody>
      </p:sp>
    </p:spTree>
    <p:extLst>
      <p:ext uri="{BB962C8B-B14F-4D97-AF65-F5344CB8AC3E}">
        <p14:creationId xmlns:p14="http://schemas.microsoft.com/office/powerpoint/2010/main" val="19563793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quence With Text Purp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3A349B9-FC12-4154-BAD6-6DAE399A8829}"/>
              </a:ext>
            </a:extLst>
          </p:cNvPr>
          <p:cNvSpPr>
            <a:spLocks noGrp="1"/>
          </p:cNvSpPr>
          <p:nvPr>
            <p:ph type="ftr" sz="quarter" idx="10"/>
          </p:nvPr>
        </p:nvSpPr>
        <p:spPr/>
        <p:txBody>
          <a:bodyPr/>
          <a:lstStyle/>
          <a:p>
            <a:r>
              <a:rPr lang="en-AU" dirty="0"/>
              <a:t>©Jacobs </a:t>
            </a:r>
            <a:r>
              <a:rPr lang="en-AU" dirty="0" smtClean="0"/>
              <a:t>2021</a:t>
            </a:r>
            <a:endParaRPr lang="en-AU" dirty="0"/>
          </a:p>
        </p:txBody>
      </p:sp>
      <p:sp>
        <p:nvSpPr>
          <p:cNvPr id="4" name="Slide Number Placeholder 3">
            <a:extLst>
              <a:ext uri="{FF2B5EF4-FFF2-40B4-BE49-F238E27FC236}">
                <a16:creationId xmlns:a16="http://schemas.microsoft.com/office/drawing/2014/main" id="{91FE2745-27D1-45C8-937F-1DEF373AE7E3}"/>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Rectangle 4">
            <a:extLst>
              <a:ext uri="{FF2B5EF4-FFF2-40B4-BE49-F238E27FC236}">
                <a16:creationId xmlns:a16="http://schemas.microsoft.com/office/drawing/2014/main" id="{4CFEA2E7-A3B0-4C43-B94C-D5E1033F4B01}"/>
              </a:ext>
            </a:extLst>
          </p:cNvPr>
          <p:cNvSpPr/>
          <p:nvPr userDrawn="1"/>
        </p:nvSpPr>
        <p:spPr>
          <a:xfrm>
            <a:off x="-3388" y="1280160"/>
            <a:ext cx="323428" cy="4846320"/>
          </a:xfrm>
          <a:prstGeom prst="rect">
            <a:avLst/>
          </a:prstGeom>
          <a:solidFill>
            <a:srgbClr val="460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A4AEA4F4-C6A5-484F-B240-583266BFACE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831"/>
          <a:stretch/>
        </p:blipFill>
        <p:spPr>
          <a:xfrm>
            <a:off x="5700115" y="1280160"/>
            <a:ext cx="1210219" cy="4846320"/>
          </a:xfrm>
          <a:prstGeom prst="rect">
            <a:avLst/>
          </a:prstGeom>
        </p:spPr>
      </p:pic>
      <p:sp>
        <p:nvSpPr>
          <p:cNvPr id="8" name="Rectangle 7">
            <a:extLst>
              <a:ext uri="{FF2B5EF4-FFF2-40B4-BE49-F238E27FC236}">
                <a16:creationId xmlns:a16="http://schemas.microsoft.com/office/drawing/2014/main" id="{9F383740-E8E7-4065-B4D2-D02EA81ABAC5}"/>
              </a:ext>
            </a:extLst>
          </p:cNvPr>
          <p:cNvSpPr/>
          <p:nvPr userDrawn="1"/>
        </p:nvSpPr>
        <p:spPr>
          <a:xfrm>
            <a:off x="11979053" y="1280160"/>
            <a:ext cx="212947" cy="4846320"/>
          </a:xfrm>
          <a:prstGeom prst="rect">
            <a:avLst/>
          </a:prstGeom>
          <a:solidFill>
            <a:srgbClr val="460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093A5D85-B3AC-4846-AD58-6A0F2AE770A4}"/>
              </a:ext>
            </a:extLst>
          </p:cNvPr>
          <p:cNvSpPr/>
          <p:nvPr userDrawn="1"/>
        </p:nvSpPr>
        <p:spPr>
          <a:xfrm>
            <a:off x="5459773" y="1280160"/>
            <a:ext cx="250502" cy="4846320"/>
          </a:xfrm>
          <a:prstGeom prst="rect">
            <a:avLst/>
          </a:prstGeom>
          <a:solidFill>
            <a:srgbClr val="A80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0A429FE-C33D-42D9-89F5-7DC4E6D0C2A4}"/>
              </a:ext>
            </a:extLst>
          </p:cNvPr>
          <p:cNvSpPr/>
          <p:nvPr userDrawn="1"/>
        </p:nvSpPr>
        <p:spPr>
          <a:xfrm>
            <a:off x="6910334" y="1280160"/>
            <a:ext cx="5072552" cy="48463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11" name="Text Placeholder 6">
            <a:extLst>
              <a:ext uri="{FF2B5EF4-FFF2-40B4-BE49-F238E27FC236}">
                <a16:creationId xmlns:a16="http://schemas.microsoft.com/office/drawing/2014/main" id="{FF71D36B-D9D4-4896-94BD-D6F912602B63}"/>
              </a:ext>
            </a:extLst>
          </p:cNvPr>
          <p:cNvSpPr>
            <a:spLocks noGrp="1"/>
          </p:cNvSpPr>
          <p:nvPr userDrawn="1">
            <p:ph type="body" sz="quarter" idx="12"/>
          </p:nvPr>
        </p:nvSpPr>
        <p:spPr>
          <a:xfrm>
            <a:off x="457200" y="1463040"/>
            <a:ext cx="4846320" cy="44805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a:extLst>
              <a:ext uri="{FF2B5EF4-FFF2-40B4-BE49-F238E27FC236}">
                <a16:creationId xmlns:a16="http://schemas.microsoft.com/office/drawing/2014/main" id="{91D8BFCC-93B8-4C77-A967-52A311991C29}"/>
              </a:ext>
            </a:extLst>
          </p:cNvPr>
          <p:cNvSpPr>
            <a:spLocks noGrp="1"/>
          </p:cNvSpPr>
          <p:nvPr>
            <p:ph type="title" hasCustomPrompt="1"/>
          </p:nvPr>
        </p:nvSpPr>
        <p:spPr/>
        <p:txBody>
          <a:bodyPr/>
          <a:lstStyle>
            <a:lvl1pPr>
              <a:defRPr/>
            </a:lvl1pPr>
          </a:lstStyle>
          <a:p>
            <a:r>
              <a:rPr lang="en-US" dirty="0"/>
              <a:t>Slide title, </a:t>
            </a:r>
            <a:r>
              <a:rPr lang="en-US" dirty="0" err="1"/>
              <a:t>28pt</a:t>
            </a:r>
            <a:r>
              <a:rPr lang="en-US" dirty="0"/>
              <a:t> bold</a:t>
            </a:r>
            <a:endParaRPr lang="en-GB" dirty="0"/>
          </a:p>
        </p:txBody>
      </p:sp>
    </p:spTree>
    <p:extLst>
      <p:ext uri="{BB962C8B-B14F-4D97-AF65-F5344CB8AC3E}">
        <p14:creationId xmlns:p14="http://schemas.microsoft.com/office/powerpoint/2010/main" val="89826893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quence With Text Re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2064F49-A135-4348-915D-31A0E4D486CF}"/>
              </a:ext>
            </a:extLst>
          </p:cNvPr>
          <p:cNvSpPr/>
          <p:nvPr userDrawn="1"/>
        </p:nvSpPr>
        <p:spPr>
          <a:xfrm>
            <a:off x="6664751" y="1280160"/>
            <a:ext cx="5318135" cy="48463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3" name="Footer Placeholder 2">
            <a:extLst>
              <a:ext uri="{FF2B5EF4-FFF2-40B4-BE49-F238E27FC236}">
                <a16:creationId xmlns:a16="http://schemas.microsoft.com/office/drawing/2014/main" id="{57510389-1078-493A-A99C-F12736C43380}"/>
              </a:ext>
            </a:extLst>
          </p:cNvPr>
          <p:cNvSpPr>
            <a:spLocks noGrp="1"/>
          </p:cNvSpPr>
          <p:nvPr>
            <p:ph type="ftr" sz="quarter" idx="10"/>
          </p:nvPr>
        </p:nvSpPr>
        <p:spPr/>
        <p:txBody>
          <a:bodyPr/>
          <a:lstStyle/>
          <a:p>
            <a:r>
              <a:rPr lang="en-AU" dirty="0"/>
              <a:t>©Jacobs </a:t>
            </a:r>
            <a:r>
              <a:rPr lang="en-AU" dirty="0" smtClean="0"/>
              <a:t>2021</a:t>
            </a:r>
            <a:endParaRPr lang="en-AU" dirty="0"/>
          </a:p>
        </p:txBody>
      </p:sp>
      <p:sp>
        <p:nvSpPr>
          <p:cNvPr id="4" name="Slide Number Placeholder 3">
            <a:extLst>
              <a:ext uri="{FF2B5EF4-FFF2-40B4-BE49-F238E27FC236}">
                <a16:creationId xmlns:a16="http://schemas.microsoft.com/office/drawing/2014/main" id="{7DD538DF-EA34-4951-8631-F0DF775B16E3}"/>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Rectangle 4">
            <a:extLst>
              <a:ext uri="{FF2B5EF4-FFF2-40B4-BE49-F238E27FC236}">
                <a16:creationId xmlns:a16="http://schemas.microsoft.com/office/drawing/2014/main" id="{D77F094B-A94F-4004-BEF6-F478A2CD389F}"/>
              </a:ext>
            </a:extLst>
          </p:cNvPr>
          <p:cNvSpPr/>
          <p:nvPr userDrawn="1"/>
        </p:nvSpPr>
        <p:spPr>
          <a:xfrm>
            <a:off x="-3388" y="1280160"/>
            <a:ext cx="323428" cy="4846320"/>
          </a:xfrm>
          <a:prstGeom prst="rect">
            <a:avLst/>
          </a:prstGeom>
          <a:solidFill>
            <a:srgbClr val="690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6">
            <a:extLst>
              <a:ext uri="{FF2B5EF4-FFF2-40B4-BE49-F238E27FC236}">
                <a16:creationId xmlns:a16="http://schemas.microsoft.com/office/drawing/2014/main" id="{9FD90A25-2C5D-4D2D-A0DF-82870357C2F0}"/>
              </a:ext>
            </a:extLst>
          </p:cNvPr>
          <p:cNvSpPr>
            <a:spLocks noGrp="1"/>
          </p:cNvSpPr>
          <p:nvPr>
            <p:ph type="body" sz="quarter" idx="12"/>
          </p:nvPr>
        </p:nvSpPr>
        <p:spPr>
          <a:xfrm>
            <a:off x="457200" y="1463040"/>
            <a:ext cx="4846320" cy="44805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7AB0AEAC-D6CB-450F-AAE3-A0B0C355BA0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717"/>
          <a:stretch/>
        </p:blipFill>
        <p:spPr>
          <a:xfrm>
            <a:off x="5702037" y="1280160"/>
            <a:ext cx="1208297" cy="4846320"/>
          </a:xfrm>
          <a:prstGeom prst="rect">
            <a:avLst/>
          </a:prstGeom>
          <a:ln>
            <a:noFill/>
          </a:ln>
        </p:spPr>
      </p:pic>
      <p:sp>
        <p:nvSpPr>
          <p:cNvPr id="9" name="Rectangle 8">
            <a:extLst>
              <a:ext uri="{FF2B5EF4-FFF2-40B4-BE49-F238E27FC236}">
                <a16:creationId xmlns:a16="http://schemas.microsoft.com/office/drawing/2014/main" id="{6FF9546E-BBC5-49FD-BE06-27ABA4326D60}"/>
              </a:ext>
            </a:extLst>
          </p:cNvPr>
          <p:cNvSpPr/>
          <p:nvPr userDrawn="1"/>
        </p:nvSpPr>
        <p:spPr>
          <a:xfrm>
            <a:off x="11979053" y="1280160"/>
            <a:ext cx="228198" cy="4846320"/>
          </a:xfrm>
          <a:prstGeom prst="rect">
            <a:avLst/>
          </a:prstGeom>
          <a:solidFill>
            <a:srgbClr val="690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CF9750BE-72E7-4DD3-A3C1-FD3CD066642C}"/>
              </a:ext>
            </a:extLst>
          </p:cNvPr>
          <p:cNvSpPr/>
          <p:nvPr userDrawn="1"/>
        </p:nvSpPr>
        <p:spPr>
          <a:xfrm>
            <a:off x="5459773" y="1280160"/>
            <a:ext cx="250502" cy="4846320"/>
          </a:xfrm>
          <a:prstGeom prst="rect">
            <a:avLst/>
          </a:prstGeom>
          <a:solidFill>
            <a:srgbClr val="FF46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1D27EAD1-8C07-4FAE-9B69-C2E7EEF75DC4}"/>
              </a:ext>
            </a:extLst>
          </p:cNvPr>
          <p:cNvSpPr>
            <a:spLocks noGrp="1"/>
          </p:cNvSpPr>
          <p:nvPr>
            <p:ph type="title" hasCustomPrompt="1"/>
          </p:nvPr>
        </p:nvSpPr>
        <p:spPr/>
        <p:txBody>
          <a:bodyPr/>
          <a:lstStyle>
            <a:lvl1pPr>
              <a:defRPr/>
            </a:lvl1pPr>
          </a:lstStyle>
          <a:p>
            <a:r>
              <a:rPr lang="en-US" dirty="0"/>
              <a:t>Slide title, </a:t>
            </a:r>
            <a:r>
              <a:rPr lang="en-US" dirty="0" err="1"/>
              <a:t>28pt</a:t>
            </a:r>
            <a:r>
              <a:rPr lang="en-US" dirty="0"/>
              <a:t> bold</a:t>
            </a:r>
            <a:endParaRPr lang="en-GB" dirty="0"/>
          </a:p>
        </p:txBody>
      </p:sp>
    </p:spTree>
    <p:extLst>
      <p:ext uri="{BB962C8B-B14F-4D97-AF65-F5344CB8AC3E}">
        <p14:creationId xmlns:p14="http://schemas.microsoft.com/office/powerpoint/2010/main" val="6298024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equence With Text Yellow">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443687C-07B7-45EE-B00A-D45EF872CA9E}"/>
              </a:ext>
            </a:extLst>
          </p:cNvPr>
          <p:cNvSpPr>
            <a:spLocks noGrp="1"/>
          </p:cNvSpPr>
          <p:nvPr>
            <p:ph type="ftr" sz="quarter" idx="10"/>
          </p:nvPr>
        </p:nvSpPr>
        <p:spPr/>
        <p:txBody>
          <a:bodyPr/>
          <a:lstStyle/>
          <a:p>
            <a:r>
              <a:rPr lang="en-AU" dirty="0"/>
              <a:t>©Jacobs </a:t>
            </a:r>
            <a:r>
              <a:rPr lang="en-AU" dirty="0" smtClean="0"/>
              <a:t>2021</a:t>
            </a:r>
            <a:endParaRPr lang="en-AU" dirty="0"/>
          </a:p>
        </p:txBody>
      </p:sp>
      <p:sp>
        <p:nvSpPr>
          <p:cNvPr id="4" name="Slide Number Placeholder 3">
            <a:extLst>
              <a:ext uri="{FF2B5EF4-FFF2-40B4-BE49-F238E27FC236}">
                <a16:creationId xmlns:a16="http://schemas.microsoft.com/office/drawing/2014/main" id="{885AA9DB-CDAA-44A6-8B2C-AA139D47AB84}"/>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12" name="Rectangle 11">
            <a:extLst>
              <a:ext uri="{FF2B5EF4-FFF2-40B4-BE49-F238E27FC236}">
                <a16:creationId xmlns:a16="http://schemas.microsoft.com/office/drawing/2014/main" id="{B259470E-28BC-42CD-B3BC-C1121199C8AF}"/>
              </a:ext>
            </a:extLst>
          </p:cNvPr>
          <p:cNvSpPr/>
          <p:nvPr userDrawn="1"/>
        </p:nvSpPr>
        <p:spPr>
          <a:xfrm>
            <a:off x="-3388" y="1280160"/>
            <a:ext cx="323428" cy="4846320"/>
          </a:xfrm>
          <a:prstGeom prst="rect">
            <a:avLst/>
          </a:prstGeom>
          <a:solidFill>
            <a:srgbClr val="A04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6">
            <a:extLst>
              <a:ext uri="{FF2B5EF4-FFF2-40B4-BE49-F238E27FC236}">
                <a16:creationId xmlns:a16="http://schemas.microsoft.com/office/drawing/2014/main" id="{72D19543-36F7-49CF-A2AC-78E22B3AD8DD}"/>
              </a:ext>
            </a:extLst>
          </p:cNvPr>
          <p:cNvSpPr>
            <a:spLocks noGrp="1"/>
          </p:cNvSpPr>
          <p:nvPr>
            <p:ph type="body" sz="quarter" idx="12"/>
          </p:nvPr>
        </p:nvSpPr>
        <p:spPr>
          <a:xfrm>
            <a:off x="457200" y="1463040"/>
            <a:ext cx="4846320" cy="44805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14">
            <a:extLst>
              <a:ext uri="{FF2B5EF4-FFF2-40B4-BE49-F238E27FC236}">
                <a16:creationId xmlns:a16="http://schemas.microsoft.com/office/drawing/2014/main" id="{BF31609C-A4A0-439F-B2B0-DC52E7B334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02013" y="1280160"/>
            <a:ext cx="1220325" cy="4846320"/>
          </a:xfrm>
          <a:prstGeom prst="rect">
            <a:avLst/>
          </a:prstGeom>
        </p:spPr>
      </p:pic>
      <p:sp>
        <p:nvSpPr>
          <p:cNvPr id="16" name="Rectangle 15">
            <a:extLst>
              <a:ext uri="{FF2B5EF4-FFF2-40B4-BE49-F238E27FC236}">
                <a16:creationId xmlns:a16="http://schemas.microsoft.com/office/drawing/2014/main" id="{9C190A57-2499-4646-8A4D-3B32878DE964}"/>
              </a:ext>
            </a:extLst>
          </p:cNvPr>
          <p:cNvSpPr/>
          <p:nvPr userDrawn="1"/>
        </p:nvSpPr>
        <p:spPr>
          <a:xfrm>
            <a:off x="11979053" y="1280160"/>
            <a:ext cx="228198" cy="4846320"/>
          </a:xfrm>
          <a:prstGeom prst="rect">
            <a:avLst/>
          </a:prstGeom>
          <a:solidFill>
            <a:srgbClr val="A04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12ACDB13-308D-4082-94EA-272040BC1EBC}"/>
              </a:ext>
            </a:extLst>
          </p:cNvPr>
          <p:cNvSpPr/>
          <p:nvPr userDrawn="1"/>
        </p:nvSpPr>
        <p:spPr>
          <a:xfrm>
            <a:off x="5459773" y="1280160"/>
            <a:ext cx="250502" cy="4846320"/>
          </a:xfrm>
          <a:prstGeom prst="rect">
            <a:avLst/>
          </a:prstGeom>
          <a:solidFill>
            <a:srgbClr val="FFB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B419ADD3-46B5-4A28-A85A-7B7176D9F60D}"/>
              </a:ext>
            </a:extLst>
          </p:cNvPr>
          <p:cNvSpPr/>
          <p:nvPr userDrawn="1"/>
        </p:nvSpPr>
        <p:spPr>
          <a:xfrm>
            <a:off x="6910334" y="1280160"/>
            <a:ext cx="5072552" cy="48463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5" name="Title 4">
            <a:extLst>
              <a:ext uri="{FF2B5EF4-FFF2-40B4-BE49-F238E27FC236}">
                <a16:creationId xmlns:a16="http://schemas.microsoft.com/office/drawing/2014/main" id="{6A022FE8-06D9-401C-8CFC-0ED2770CA5C1}"/>
              </a:ext>
            </a:extLst>
          </p:cNvPr>
          <p:cNvSpPr>
            <a:spLocks noGrp="1"/>
          </p:cNvSpPr>
          <p:nvPr>
            <p:ph type="title" hasCustomPrompt="1"/>
          </p:nvPr>
        </p:nvSpPr>
        <p:spPr/>
        <p:txBody>
          <a:bodyPr/>
          <a:lstStyle>
            <a:lvl1pPr>
              <a:defRPr/>
            </a:lvl1pPr>
          </a:lstStyle>
          <a:p>
            <a:r>
              <a:rPr lang="en-US" dirty="0"/>
              <a:t>Slide title, </a:t>
            </a:r>
            <a:r>
              <a:rPr lang="en-US" dirty="0" err="1"/>
              <a:t>28pt</a:t>
            </a:r>
            <a:r>
              <a:rPr lang="en-US" dirty="0"/>
              <a:t> bold</a:t>
            </a:r>
            <a:endParaRPr lang="en-GB" dirty="0"/>
          </a:p>
        </p:txBody>
      </p:sp>
    </p:spTree>
    <p:extLst>
      <p:ext uri="{BB962C8B-B14F-4D97-AF65-F5344CB8AC3E}">
        <p14:creationId xmlns:p14="http://schemas.microsoft.com/office/powerpoint/2010/main" val="26300556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equence With Text Green">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C8403A5-8B2E-4E43-9F93-203C4AA058B5}"/>
              </a:ext>
            </a:extLst>
          </p:cNvPr>
          <p:cNvSpPr>
            <a:spLocks noGrp="1"/>
          </p:cNvSpPr>
          <p:nvPr>
            <p:ph type="ftr" sz="quarter" idx="10"/>
          </p:nvPr>
        </p:nvSpPr>
        <p:spPr/>
        <p:txBody>
          <a:bodyPr/>
          <a:lstStyle/>
          <a:p>
            <a:r>
              <a:rPr lang="en-AU" dirty="0"/>
              <a:t>©Jacobs </a:t>
            </a:r>
            <a:r>
              <a:rPr lang="en-AU" dirty="0" smtClean="0"/>
              <a:t>2021</a:t>
            </a:r>
            <a:endParaRPr lang="en-AU" dirty="0"/>
          </a:p>
        </p:txBody>
      </p:sp>
      <p:sp>
        <p:nvSpPr>
          <p:cNvPr id="4" name="Slide Number Placeholder 3">
            <a:extLst>
              <a:ext uri="{FF2B5EF4-FFF2-40B4-BE49-F238E27FC236}">
                <a16:creationId xmlns:a16="http://schemas.microsoft.com/office/drawing/2014/main" id="{24763593-A142-4693-A971-8201274E8406}"/>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Rectangle 4">
            <a:extLst>
              <a:ext uri="{FF2B5EF4-FFF2-40B4-BE49-F238E27FC236}">
                <a16:creationId xmlns:a16="http://schemas.microsoft.com/office/drawing/2014/main" id="{B59CC6A8-A58E-4DD2-8682-61947598DF5C}"/>
              </a:ext>
            </a:extLst>
          </p:cNvPr>
          <p:cNvSpPr/>
          <p:nvPr userDrawn="1"/>
        </p:nvSpPr>
        <p:spPr>
          <a:xfrm>
            <a:off x="-3388" y="1280160"/>
            <a:ext cx="323428" cy="4846320"/>
          </a:xfrm>
          <a:prstGeom prst="rect">
            <a:avLst/>
          </a:prstGeom>
          <a:solidFill>
            <a:srgbClr val="003C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6">
            <a:extLst>
              <a:ext uri="{FF2B5EF4-FFF2-40B4-BE49-F238E27FC236}">
                <a16:creationId xmlns:a16="http://schemas.microsoft.com/office/drawing/2014/main" id="{67C6A5A3-944A-4740-AE2F-EB56BD7FC2EB}"/>
              </a:ext>
            </a:extLst>
          </p:cNvPr>
          <p:cNvSpPr>
            <a:spLocks noGrp="1"/>
          </p:cNvSpPr>
          <p:nvPr>
            <p:ph type="body" sz="quarter" idx="12"/>
          </p:nvPr>
        </p:nvSpPr>
        <p:spPr>
          <a:xfrm>
            <a:off x="457200" y="1463040"/>
            <a:ext cx="4846320" cy="44805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70AC53FA-BC2E-4EF1-80DC-237C563D3FA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202"/>
          <a:stretch/>
        </p:blipFill>
        <p:spPr>
          <a:xfrm>
            <a:off x="5702038" y="1280160"/>
            <a:ext cx="1203630" cy="4846320"/>
          </a:xfrm>
          <a:prstGeom prst="rect">
            <a:avLst/>
          </a:prstGeom>
        </p:spPr>
      </p:pic>
      <p:sp>
        <p:nvSpPr>
          <p:cNvPr id="9" name="Rectangle 8">
            <a:extLst>
              <a:ext uri="{FF2B5EF4-FFF2-40B4-BE49-F238E27FC236}">
                <a16:creationId xmlns:a16="http://schemas.microsoft.com/office/drawing/2014/main" id="{57EAE79E-972B-4F22-B4DE-6E83BF2B0497}"/>
              </a:ext>
            </a:extLst>
          </p:cNvPr>
          <p:cNvSpPr/>
          <p:nvPr userDrawn="1"/>
        </p:nvSpPr>
        <p:spPr>
          <a:xfrm>
            <a:off x="11979053" y="1280160"/>
            <a:ext cx="228198" cy="4846320"/>
          </a:xfrm>
          <a:prstGeom prst="rect">
            <a:avLst/>
          </a:prstGeom>
          <a:solidFill>
            <a:srgbClr val="003C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DFA18F75-01BD-47B5-9DC0-7446275983BD}"/>
              </a:ext>
            </a:extLst>
          </p:cNvPr>
          <p:cNvSpPr/>
          <p:nvPr userDrawn="1"/>
        </p:nvSpPr>
        <p:spPr>
          <a:xfrm>
            <a:off x="5459773" y="1280160"/>
            <a:ext cx="250502" cy="4846320"/>
          </a:xfrm>
          <a:prstGeom prst="rect">
            <a:avLst/>
          </a:prstGeom>
          <a:solidFill>
            <a:srgbClr val="0AD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9A311B6B-D73A-4D8C-AE59-8605DD380536}"/>
              </a:ext>
            </a:extLst>
          </p:cNvPr>
          <p:cNvSpPr/>
          <p:nvPr userDrawn="1"/>
        </p:nvSpPr>
        <p:spPr>
          <a:xfrm>
            <a:off x="6910334" y="1280160"/>
            <a:ext cx="5072552" cy="48463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7" name="Title 6">
            <a:extLst>
              <a:ext uri="{FF2B5EF4-FFF2-40B4-BE49-F238E27FC236}">
                <a16:creationId xmlns:a16="http://schemas.microsoft.com/office/drawing/2014/main" id="{5CB6E9D8-8898-4EF4-81AF-2FC10D6D0D2F}"/>
              </a:ext>
            </a:extLst>
          </p:cNvPr>
          <p:cNvSpPr>
            <a:spLocks noGrp="1"/>
          </p:cNvSpPr>
          <p:nvPr>
            <p:ph type="title" hasCustomPrompt="1"/>
          </p:nvPr>
        </p:nvSpPr>
        <p:spPr/>
        <p:txBody>
          <a:bodyPr/>
          <a:lstStyle>
            <a:lvl1pPr>
              <a:defRPr/>
            </a:lvl1pPr>
          </a:lstStyle>
          <a:p>
            <a:r>
              <a:rPr lang="en-US" dirty="0"/>
              <a:t>Slide title, </a:t>
            </a:r>
            <a:r>
              <a:rPr lang="en-US" dirty="0" err="1"/>
              <a:t>28pt</a:t>
            </a:r>
            <a:r>
              <a:rPr lang="en-US" dirty="0"/>
              <a:t> bold</a:t>
            </a:r>
            <a:endParaRPr lang="en-GB" dirty="0"/>
          </a:p>
        </p:txBody>
      </p:sp>
    </p:spTree>
    <p:extLst>
      <p:ext uri="{BB962C8B-B14F-4D97-AF65-F5344CB8AC3E}">
        <p14:creationId xmlns:p14="http://schemas.microsoft.com/office/powerpoint/2010/main" val="24058090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Welcome Blue">
    <p:bg>
      <p:bgRef idx="1001">
        <a:schemeClr val="bg1"/>
      </p:bgRef>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p>
            <a:r>
              <a:rPr lang="en-AU" dirty="0"/>
              <a:t>©Jacobs </a:t>
            </a:r>
            <a:r>
              <a:rPr lang="en-AU" dirty="0" smtClean="0"/>
              <a:t>2021</a:t>
            </a:r>
            <a:endParaRPr lang="en-AU" dirty="0"/>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grpSp>
        <p:nvGrpSpPr>
          <p:cNvPr id="15" name="Group 14">
            <a:extLst>
              <a:ext uri="{FF2B5EF4-FFF2-40B4-BE49-F238E27FC236}">
                <a16:creationId xmlns:a16="http://schemas.microsoft.com/office/drawing/2014/main" id="{55256B78-980D-4477-916F-C18EA383A170}"/>
              </a:ext>
            </a:extLst>
          </p:cNvPr>
          <p:cNvGrpSpPr/>
          <p:nvPr userDrawn="1"/>
        </p:nvGrpSpPr>
        <p:grpSpPr>
          <a:xfrm>
            <a:off x="9059248" y="1280160"/>
            <a:ext cx="3132752" cy="4846320"/>
            <a:chOff x="9059248" y="1134441"/>
            <a:chExt cx="3132752" cy="5102887"/>
          </a:xfrm>
        </p:grpSpPr>
        <p:pic>
          <p:nvPicPr>
            <p:cNvPr id="16" name="Picture 15">
              <a:extLst>
                <a:ext uri="{FF2B5EF4-FFF2-40B4-BE49-F238E27FC236}">
                  <a16:creationId xmlns:a16="http://schemas.microsoft.com/office/drawing/2014/main" id="{6896EF4A-4375-4507-9786-62D2CA2A57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53" b="5362"/>
            <a:stretch/>
          </p:blipFill>
          <p:spPr>
            <a:xfrm>
              <a:off x="9233281" y="1142131"/>
              <a:ext cx="2486315" cy="5095195"/>
            </a:xfrm>
            <a:prstGeom prst="rect">
              <a:avLst/>
            </a:prstGeom>
          </p:spPr>
        </p:pic>
        <p:sp>
          <p:nvSpPr>
            <p:cNvPr id="17" name="Rectangle 16">
              <a:extLst>
                <a:ext uri="{FF2B5EF4-FFF2-40B4-BE49-F238E27FC236}">
                  <a16:creationId xmlns:a16="http://schemas.microsoft.com/office/drawing/2014/main" id="{4E7E7A7B-5F02-451F-9031-9268A740DDD0}"/>
                </a:ext>
              </a:extLst>
            </p:cNvPr>
            <p:cNvSpPr/>
            <p:nvPr userDrawn="1"/>
          </p:nvSpPr>
          <p:spPr>
            <a:xfrm>
              <a:off x="11719596" y="1134441"/>
              <a:ext cx="472404" cy="510288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770F7952-1B28-4A3B-82C4-5E0D25C8E31B}"/>
                </a:ext>
              </a:extLst>
            </p:cNvPr>
            <p:cNvSpPr/>
            <p:nvPr userDrawn="1"/>
          </p:nvSpPr>
          <p:spPr>
            <a:xfrm>
              <a:off x="9059248" y="1142132"/>
              <a:ext cx="178177" cy="5095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TextBox 18">
            <a:extLst>
              <a:ext uri="{FF2B5EF4-FFF2-40B4-BE49-F238E27FC236}">
                <a16:creationId xmlns:a16="http://schemas.microsoft.com/office/drawing/2014/main" id="{AF53E223-A54C-4A23-9AB8-BC8CC99A50CA}"/>
              </a:ext>
            </a:extLst>
          </p:cNvPr>
          <p:cNvSpPr txBox="1"/>
          <p:nvPr userDrawn="1"/>
        </p:nvSpPr>
        <p:spPr>
          <a:xfrm>
            <a:off x="1371600" y="1463040"/>
            <a:ext cx="7324471" cy="2662267"/>
          </a:xfrm>
          <a:prstGeom prst="rect">
            <a:avLst/>
          </a:prstGeom>
          <a:noFill/>
        </p:spPr>
        <p:txBody>
          <a:bodyPr wrap="square" lIns="0" tIns="0" rIns="0" bIns="0" rtlCol="0">
            <a:spAutoFit/>
          </a:bodyPr>
          <a:lstStyle/>
          <a:p>
            <a:pPr marL="0" indent="0">
              <a:buNone/>
            </a:pPr>
            <a:r>
              <a:rPr lang="en-AU" sz="2200" b="1" dirty="0">
                <a:solidFill>
                  <a:schemeClr val="accent1"/>
                </a:solidFill>
              </a:rPr>
              <a:t>Challenging today.</a:t>
            </a:r>
          </a:p>
          <a:p>
            <a:pPr marL="0" indent="0">
              <a:buNone/>
            </a:pPr>
            <a:r>
              <a:rPr lang="en-AU" sz="1800" b="0" dirty="0">
                <a:latin typeface="Jacobs Chronos" panose="010B0603030503030204" pitchFamily="34" charset="0"/>
                <a:cs typeface="Jacobs Chronos" panose="010B0603030503030204" pitchFamily="34" charset="0"/>
              </a:rPr>
              <a:t>Our unique approach to challenge what’s accepted, using our expertise and knowledge to rethink the way we solve problems. </a:t>
            </a:r>
          </a:p>
          <a:p>
            <a:pPr marL="0" indent="0">
              <a:buNone/>
            </a:pPr>
            <a:endParaRPr lang="en-AU" sz="1800" b="0" dirty="0">
              <a:latin typeface="Jacobs Chronos" panose="010B0603030503030204" pitchFamily="34" charset="0"/>
              <a:cs typeface="Jacobs Chronos" panose="010B0603030503030204" pitchFamily="34" charset="0"/>
            </a:endParaRPr>
          </a:p>
          <a:p>
            <a:pPr marL="0" indent="0">
              <a:buNone/>
            </a:pPr>
            <a:r>
              <a:rPr lang="en-AU" sz="2200" b="1" dirty="0">
                <a:solidFill>
                  <a:schemeClr val="accent1"/>
                </a:solidFill>
              </a:rPr>
              <a:t>Reinventing tomorrow.</a:t>
            </a:r>
          </a:p>
          <a:p>
            <a:pPr marL="0" indent="0">
              <a:buNone/>
            </a:pPr>
            <a:r>
              <a:rPr lang="en-AU" sz="1800" b="0" dirty="0">
                <a:latin typeface="+mn-lt"/>
              </a:rPr>
              <a:t>The outcome, from the innovations we build for our clients to the positive impact our solution have on the world. </a:t>
            </a:r>
          </a:p>
          <a:p>
            <a:pPr marL="0" indent="0">
              <a:buNone/>
            </a:pPr>
            <a:endParaRPr lang="en-AU" sz="1800" b="0" dirty="0">
              <a:latin typeface="+mn-lt"/>
            </a:endParaRPr>
          </a:p>
          <a:p>
            <a:r>
              <a:rPr lang="en-AU" sz="1800" b="1" i="0" u="none" strike="noStrike" kern="1200" baseline="0" dirty="0">
                <a:solidFill>
                  <a:schemeClr val="tx1"/>
                </a:solidFill>
                <a:latin typeface="+mn-lt"/>
                <a:ea typeface="+mn-ea"/>
                <a:cs typeface="+mn-cs"/>
              </a:rPr>
              <a:t>To create a more connected, </a:t>
            </a:r>
            <a:r>
              <a:rPr lang="en-US" sz="1800" b="1" i="0" u="none" strike="noStrike" kern="1200" baseline="0" dirty="0">
                <a:solidFill>
                  <a:schemeClr val="tx1"/>
                </a:solidFill>
                <a:latin typeface="+mn-lt"/>
                <a:ea typeface="+mn-ea"/>
                <a:cs typeface="+mn-cs"/>
              </a:rPr>
              <a:t>sustainable world.</a:t>
            </a:r>
            <a:endParaRPr lang="en-AU" sz="1800" b="0" dirty="0">
              <a:latin typeface="+mn-lt"/>
            </a:endParaRPr>
          </a:p>
        </p:txBody>
      </p:sp>
      <p:grpSp>
        <p:nvGrpSpPr>
          <p:cNvPr id="2" name="Group 1">
            <a:extLst>
              <a:ext uri="{FF2B5EF4-FFF2-40B4-BE49-F238E27FC236}">
                <a16:creationId xmlns:a16="http://schemas.microsoft.com/office/drawing/2014/main" id="{6749FC52-423C-4E61-8E85-29BEF71BD735}"/>
              </a:ext>
            </a:extLst>
          </p:cNvPr>
          <p:cNvGrpSpPr/>
          <p:nvPr userDrawn="1"/>
        </p:nvGrpSpPr>
        <p:grpSpPr>
          <a:xfrm>
            <a:off x="0" y="1280160"/>
            <a:ext cx="1092923" cy="4846320"/>
            <a:chOff x="0" y="1124375"/>
            <a:chExt cx="1092923" cy="5120641"/>
          </a:xfrm>
        </p:grpSpPr>
        <p:pic>
          <p:nvPicPr>
            <p:cNvPr id="21" name="Picture 20">
              <a:extLst>
                <a:ext uri="{FF2B5EF4-FFF2-40B4-BE49-F238E27FC236}">
                  <a16:creationId xmlns:a16="http://schemas.microsoft.com/office/drawing/2014/main" id="{7EEC5E88-C8C8-4AB8-96E2-0DF7FD0832B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4442" y="1124375"/>
              <a:ext cx="781674" cy="5120640"/>
            </a:xfrm>
            <a:prstGeom prst="rect">
              <a:avLst/>
            </a:prstGeom>
          </p:spPr>
        </p:pic>
        <p:sp>
          <p:nvSpPr>
            <p:cNvPr id="22" name="Rectangle 21">
              <a:extLst>
                <a:ext uri="{FF2B5EF4-FFF2-40B4-BE49-F238E27FC236}">
                  <a16:creationId xmlns:a16="http://schemas.microsoft.com/office/drawing/2014/main" id="{DC0439B0-81A4-4695-99C6-6C5C7BC6B38D}"/>
                </a:ext>
              </a:extLst>
            </p:cNvPr>
            <p:cNvSpPr/>
            <p:nvPr userDrawn="1"/>
          </p:nvSpPr>
          <p:spPr>
            <a:xfrm>
              <a:off x="914746" y="1124375"/>
              <a:ext cx="178177" cy="5120641"/>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C350040E-A4F4-4722-92FB-C68F977114E5}"/>
                </a:ext>
              </a:extLst>
            </p:cNvPr>
            <p:cNvSpPr/>
            <p:nvPr userDrawn="1"/>
          </p:nvSpPr>
          <p:spPr>
            <a:xfrm>
              <a:off x="0" y="1124375"/>
              <a:ext cx="235199" cy="5120641"/>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 name="Title 1">
            <a:extLst>
              <a:ext uri="{FF2B5EF4-FFF2-40B4-BE49-F238E27FC236}">
                <a16:creationId xmlns:a16="http://schemas.microsoft.com/office/drawing/2014/main" id="{2A704ABE-CE07-4B68-A8CE-A6EFD9168B50}"/>
              </a:ext>
            </a:extLst>
          </p:cNvPr>
          <p:cNvSpPr txBox="1">
            <a:spLocks/>
          </p:cNvSpPr>
          <p:nvPr userDrawn="1"/>
        </p:nvSpPr>
        <p:spPr bwMode="white">
          <a:xfrm>
            <a:off x="320040" y="486794"/>
            <a:ext cx="11521439" cy="640080"/>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a:lstStyle>
          <a:p>
            <a:r>
              <a:rPr lang="en-AU" dirty="0"/>
              <a:t>Welcome</a:t>
            </a:r>
            <a:endParaRPr lang="en-US" dirty="0"/>
          </a:p>
        </p:txBody>
      </p:sp>
    </p:spTree>
    <p:extLst>
      <p:ext uri="{BB962C8B-B14F-4D97-AF65-F5344CB8AC3E}">
        <p14:creationId xmlns:p14="http://schemas.microsoft.com/office/powerpoint/2010/main" val="350020059"/>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Welcome Purp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C390296-4978-4C51-9563-F6DE82FA723B}"/>
              </a:ext>
            </a:extLst>
          </p:cNvPr>
          <p:cNvSpPr>
            <a:spLocks noGrp="1"/>
          </p:cNvSpPr>
          <p:nvPr>
            <p:ph type="ftr" sz="quarter" idx="10"/>
          </p:nvPr>
        </p:nvSpPr>
        <p:spPr/>
        <p:txBody>
          <a:bodyPr/>
          <a:lstStyle/>
          <a:p>
            <a:r>
              <a:rPr lang="en-AU" dirty="0"/>
              <a:t>©Jacobs </a:t>
            </a:r>
            <a:r>
              <a:rPr lang="en-AU" dirty="0" smtClean="0"/>
              <a:t>2021</a:t>
            </a:r>
            <a:endParaRPr lang="en-AU" dirty="0"/>
          </a:p>
        </p:txBody>
      </p:sp>
      <p:sp>
        <p:nvSpPr>
          <p:cNvPr id="4" name="Slide Number Placeholder 3">
            <a:extLst>
              <a:ext uri="{FF2B5EF4-FFF2-40B4-BE49-F238E27FC236}">
                <a16:creationId xmlns:a16="http://schemas.microsoft.com/office/drawing/2014/main" id="{D9C0532B-3F35-4095-8EB7-A7E0E1D7C148}"/>
              </a:ext>
            </a:extLst>
          </p:cNvPr>
          <p:cNvSpPr>
            <a:spLocks noGrp="1"/>
          </p:cNvSpPr>
          <p:nvPr>
            <p:ph type="sldNum" sz="quarter" idx="11"/>
          </p:nvPr>
        </p:nvSpPr>
        <p:spPr/>
        <p:txBody>
          <a:bodyPr/>
          <a:lstStyle/>
          <a:p>
            <a:fld id="{9B3E39EC-4BE2-4DEA-81C0-4ABC0AAB4AC0}" type="slidenum">
              <a:rPr lang="en-AU" smtClean="0"/>
              <a:pPr/>
              <a:t>‹#›</a:t>
            </a:fld>
            <a:endParaRPr lang="en-AU" dirty="0"/>
          </a:p>
        </p:txBody>
      </p:sp>
      <p:grpSp>
        <p:nvGrpSpPr>
          <p:cNvPr id="6" name="Group 5">
            <a:extLst>
              <a:ext uri="{FF2B5EF4-FFF2-40B4-BE49-F238E27FC236}">
                <a16:creationId xmlns:a16="http://schemas.microsoft.com/office/drawing/2014/main" id="{2FE3338D-D22C-454C-A200-C006BED2B29F}"/>
              </a:ext>
            </a:extLst>
          </p:cNvPr>
          <p:cNvGrpSpPr/>
          <p:nvPr userDrawn="1"/>
        </p:nvGrpSpPr>
        <p:grpSpPr>
          <a:xfrm>
            <a:off x="9059248" y="1280160"/>
            <a:ext cx="3132752" cy="4846320"/>
            <a:chOff x="9059248" y="1142131"/>
            <a:chExt cx="3128407" cy="5095197"/>
          </a:xfrm>
        </p:grpSpPr>
        <p:pic>
          <p:nvPicPr>
            <p:cNvPr id="7" name="Picture 6">
              <a:extLst>
                <a:ext uri="{FF2B5EF4-FFF2-40B4-BE49-F238E27FC236}">
                  <a16:creationId xmlns:a16="http://schemas.microsoft.com/office/drawing/2014/main" id="{ACA0B26E-2320-43E6-90CD-9F72BEEA119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t="3688" r="352" b="1784"/>
            <a:stretch/>
          </p:blipFill>
          <p:spPr>
            <a:xfrm>
              <a:off x="9230094" y="1142131"/>
              <a:ext cx="2489501" cy="5095196"/>
            </a:xfrm>
            <a:prstGeom prst="rect">
              <a:avLst/>
            </a:prstGeom>
          </p:spPr>
        </p:pic>
        <p:sp>
          <p:nvSpPr>
            <p:cNvPr id="8" name="Rectangle 7">
              <a:extLst>
                <a:ext uri="{FF2B5EF4-FFF2-40B4-BE49-F238E27FC236}">
                  <a16:creationId xmlns:a16="http://schemas.microsoft.com/office/drawing/2014/main" id="{5C4FBA3C-BC9F-40DA-B13B-2DEC23DC6E44}"/>
                </a:ext>
              </a:extLst>
            </p:cNvPr>
            <p:cNvSpPr/>
            <p:nvPr userDrawn="1"/>
          </p:nvSpPr>
          <p:spPr>
            <a:xfrm>
              <a:off x="11719596" y="1142131"/>
              <a:ext cx="468059" cy="5095196"/>
            </a:xfrm>
            <a:prstGeom prst="rect">
              <a:avLst/>
            </a:prstGeom>
            <a:solidFill>
              <a:srgbClr val="460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F91B4ED1-C8A2-4893-AFFB-45E26BF99663}"/>
                </a:ext>
              </a:extLst>
            </p:cNvPr>
            <p:cNvSpPr/>
            <p:nvPr userDrawn="1"/>
          </p:nvSpPr>
          <p:spPr>
            <a:xfrm>
              <a:off x="9059248" y="1142132"/>
              <a:ext cx="178177" cy="5095196"/>
            </a:xfrm>
            <a:prstGeom prst="rect">
              <a:avLst/>
            </a:prstGeom>
            <a:solidFill>
              <a:srgbClr val="6F0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10" name="Group 9">
            <a:extLst>
              <a:ext uri="{FF2B5EF4-FFF2-40B4-BE49-F238E27FC236}">
                <a16:creationId xmlns:a16="http://schemas.microsoft.com/office/drawing/2014/main" id="{EB4A7EE7-AC6B-44CB-B825-81779BC965E1}"/>
              </a:ext>
            </a:extLst>
          </p:cNvPr>
          <p:cNvGrpSpPr/>
          <p:nvPr userDrawn="1"/>
        </p:nvGrpSpPr>
        <p:grpSpPr>
          <a:xfrm>
            <a:off x="0" y="1280160"/>
            <a:ext cx="1092923" cy="4846320"/>
            <a:chOff x="0" y="1124375"/>
            <a:chExt cx="1092923" cy="5120641"/>
          </a:xfrm>
        </p:grpSpPr>
        <p:sp>
          <p:nvSpPr>
            <p:cNvPr id="11" name="Rectangle 10">
              <a:extLst>
                <a:ext uri="{FF2B5EF4-FFF2-40B4-BE49-F238E27FC236}">
                  <a16:creationId xmlns:a16="http://schemas.microsoft.com/office/drawing/2014/main" id="{0D51B469-F815-47D5-B699-DE631C97A280}"/>
                </a:ext>
              </a:extLst>
            </p:cNvPr>
            <p:cNvSpPr/>
            <p:nvPr userDrawn="1"/>
          </p:nvSpPr>
          <p:spPr>
            <a:xfrm>
              <a:off x="0" y="1124375"/>
              <a:ext cx="235199" cy="5120641"/>
            </a:xfrm>
            <a:prstGeom prst="rect">
              <a:avLst/>
            </a:prstGeom>
            <a:solidFill>
              <a:srgbClr val="6F0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8E62D202-5426-476D-974C-1BC5F18573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5199" y="1124375"/>
              <a:ext cx="699186" cy="5120641"/>
            </a:xfrm>
            <a:prstGeom prst="rect">
              <a:avLst/>
            </a:prstGeom>
          </p:spPr>
        </p:pic>
        <p:sp>
          <p:nvSpPr>
            <p:cNvPr id="13" name="Rectangle 12">
              <a:extLst>
                <a:ext uri="{FF2B5EF4-FFF2-40B4-BE49-F238E27FC236}">
                  <a16:creationId xmlns:a16="http://schemas.microsoft.com/office/drawing/2014/main" id="{9D1841D1-7D0A-4AEA-A27B-1110C6E603E7}"/>
                </a:ext>
              </a:extLst>
            </p:cNvPr>
            <p:cNvSpPr/>
            <p:nvPr userDrawn="1"/>
          </p:nvSpPr>
          <p:spPr>
            <a:xfrm>
              <a:off x="914746" y="1124375"/>
              <a:ext cx="178177" cy="5120641"/>
            </a:xfrm>
            <a:prstGeom prst="rect">
              <a:avLst/>
            </a:prstGeom>
            <a:solidFill>
              <a:srgbClr val="A80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Title 1">
            <a:extLst>
              <a:ext uri="{FF2B5EF4-FFF2-40B4-BE49-F238E27FC236}">
                <a16:creationId xmlns:a16="http://schemas.microsoft.com/office/drawing/2014/main" id="{123AA075-E02D-4D05-AB63-E82F90456242}"/>
              </a:ext>
            </a:extLst>
          </p:cNvPr>
          <p:cNvSpPr txBox="1">
            <a:spLocks/>
          </p:cNvSpPr>
          <p:nvPr userDrawn="1"/>
        </p:nvSpPr>
        <p:spPr bwMode="white">
          <a:xfrm>
            <a:off x="320040" y="486794"/>
            <a:ext cx="11521439" cy="640080"/>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a:lstStyle>
          <a:p>
            <a:r>
              <a:rPr lang="en-AU" dirty="0"/>
              <a:t>Welcome</a:t>
            </a:r>
            <a:endParaRPr lang="en-US" dirty="0"/>
          </a:p>
        </p:txBody>
      </p:sp>
      <p:sp>
        <p:nvSpPr>
          <p:cNvPr id="14" name="TextBox 13">
            <a:extLst>
              <a:ext uri="{FF2B5EF4-FFF2-40B4-BE49-F238E27FC236}">
                <a16:creationId xmlns:a16="http://schemas.microsoft.com/office/drawing/2014/main" id="{B726420A-D78A-4B24-B821-8269170B8B15}"/>
              </a:ext>
            </a:extLst>
          </p:cNvPr>
          <p:cNvSpPr txBox="1"/>
          <p:nvPr userDrawn="1"/>
        </p:nvSpPr>
        <p:spPr>
          <a:xfrm>
            <a:off x="1371600" y="1463040"/>
            <a:ext cx="7324471" cy="2662267"/>
          </a:xfrm>
          <a:prstGeom prst="rect">
            <a:avLst/>
          </a:prstGeom>
          <a:noFill/>
        </p:spPr>
        <p:txBody>
          <a:bodyPr wrap="square" lIns="0" tIns="0" rIns="0" bIns="0" rtlCol="0">
            <a:spAutoFit/>
          </a:bodyPr>
          <a:lstStyle/>
          <a:p>
            <a:pPr marL="0" indent="0">
              <a:buNone/>
            </a:pPr>
            <a:r>
              <a:rPr lang="en-AU" sz="2200" b="1" dirty="0">
                <a:solidFill>
                  <a:schemeClr val="accent2"/>
                </a:solidFill>
              </a:rPr>
              <a:t>Challenging today.</a:t>
            </a:r>
          </a:p>
          <a:p>
            <a:pPr marL="0" indent="0">
              <a:buNone/>
            </a:pPr>
            <a:r>
              <a:rPr lang="en-AU" sz="1800" b="0" dirty="0">
                <a:latin typeface="Jacobs Chronos" panose="010B0603030503030204" pitchFamily="34" charset="0"/>
                <a:cs typeface="Jacobs Chronos" panose="010B0603030503030204" pitchFamily="34" charset="0"/>
              </a:rPr>
              <a:t>Our unique approach to challenge what’s accepted, using our expertise and knowledge to rethink the way we solve problems. </a:t>
            </a:r>
          </a:p>
          <a:p>
            <a:pPr marL="0" indent="0">
              <a:buNone/>
            </a:pPr>
            <a:endParaRPr lang="en-AU" sz="1800" b="0" dirty="0">
              <a:latin typeface="Jacobs Chronos" panose="010B0603030503030204" pitchFamily="34" charset="0"/>
              <a:cs typeface="Jacobs Chronos" panose="010B0603030503030204" pitchFamily="34" charset="0"/>
            </a:endParaRPr>
          </a:p>
          <a:p>
            <a:pPr marL="0" indent="0">
              <a:buNone/>
            </a:pPr>
            <a:r>
              <a:rPr lang="en-AU" sz="2200" b="1" dirty="0">
                <a:solidFill>
                  <a:schemeClr val="accent2"/>
                </a:solidFill>
              </a:rPr>
              <a:t>Reinventing tomorrow.</a:t>
            </a:r>
          </a:p>
          <a:p>
            <a:pPr marL="0" indent="0">
              <a:buNone/>
            </a:pPr>
            <a:r>
              <a:rPr lang="en-AU" sz="1800" b="0" dirty="0">
                <a:latin typeface="+mn-lt"/>
              </a:rPr>
              <a:t>The outcome, from the innovations we build for our clients to the positive impact our solution have on the world. </a:t>
            </a:r>
          </a:p>
          <a:p>
            <a:pPr marL="0" indent="0">
              <a:buNone/>
            </a:pPr>
            <a:endParaRPr lang="en-AU" sz="1800" b="0" dirty="0">
              <a:latin typeface="+mn-lt"/>
            </a:endParaRPr>
          </a:p>
          <a:p>
            <a:r>
              <a:rPr lang="en-AU" sz="1800" b="1" i="0" u="none" strike="noStrike" kern="1200" baseline="0" dirty="0">
                <a:solidFill>
                  <a:schemeClr val="tx1"/>
                </a:solidFill>
                <a:latin typeface="+mn-lt"/>
                <a:ea typeface="+mn-ea"/>
                <a:cs typeface="+mn-cs"/>
              </a:rPr>
              <a:t>To create a more connected, </a:t>
            </a:r>
            <a:r>
              <a:rPr lang="en-US" sz="1800" b="1" i="0" u="none" strike="noStrike" kern="1200" baseline="0" dirty="0">
                <a:solidFill>
                  <a:schemeClr val="tx1"/>
                </a:solidFill>
                <a:latin typeface="+mn-lt"/>
                <a:ea typeface="+mn-ea"/>
                <a:cs typeface="+mn-cs"/>
              </a:rPr>
              <a:t>sustainable world.</a:t>
            </a:r>
            <a:endParaRPr lang="en-AU" sz="1800" b="0" dirty="0">
              <a:latin typeface="+mn-lt"/>
            </a:endParaRPr>
          </a:p>
        </p:txBody>
      </p:sp>
    </p:spTree>
    <p:extLst>
      <p:ext uri="{BB962C8B-B14F-4D97-AF65-F5344CB8AC3E}">
        <p14:creationId xmlns:p14="http://schemas.microsoft.com/office/powerpoint/2010/main" val="13582007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Welcome Re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BCBD473-64D5-4585-947A-CAEE0F946CF4}"/>
              </a:ext>
            </a:extLst>
          </p:cNvPr>
          <p:cNvSpPr>
            <a:spLocks noGrp="1"/>
          </p:cNvSpPr>
          <p:nvPr>
            <p:ph type="ftr" sz="quarter" idx="10"/>
          </p:nvPr>
        </p:nvSpPr>
        <p:spPr/>
        <p:txBody>
          <a:bodyPr/>
          <a:lstStyle/>
          <a:p>
            <a:r>
              <a:rPr lang="en-AU" dirty="0"/>
              <a:t>©Jacobs </a:t>
            </a:r>
            <a:r>
              <a:rPr lang="en-AU" dirty="0" smtClean="0"/>
              <a:t>2021</a:t>
            </a:r>
            <a:endParaRPr lang="en-AU" dirty="0"/>
          </a:p>
        </p:txBody>
      </p:sp>
      <p:sp>
        <p:nvSpPr>
          <p:cNvPr id="4" name="Slide Number Placeholder 3">
            <a:extLst>
              <a:ext uri="{FF2B5EF4-FFF2-40B4-BE49-F238E27FC236}">
                <a16:creationId xmlns:a16="http://schemas.microsoft.com/office/drawing/2014/main" id="{1CCEEF82-96F1-452E-A447-C3B8B50E1CF0}"/>
              </a:ext>
            </a:extLst>
          </p:cNvPr>
          <p:cNvSpPr>
            <a:spLocks noGrp="1"/>
          </p:cNvSpPr>
          <p:nvPr>
            <p:ph type="sldNum" sz="quarter" idx="11"/>
          </p:nvPr>
        </p:nvSpPr>
        <p:spPr/>
        <p:txBody>
          <a:bodyPr/>
          <a:lstStyle/>
          <a:p>
            <a:fld id="{9B3E39EC-4BE2-4DEA-81C0-4ABC0AAB4AC0}" type="slidenum">
              <a:rPr lang="en-AU" smtClean="0"/>
              <a:pPr/>
              <a:t>‹#›</a:t>
            </a:fld>
            <a:endParaRPr lang="en-AU" dirty="0"/>
          </a:p>
        </p:txBody>
      </p:sp>
      <p:grpSp>
        <p:nvGrpSpPr>
          <p:cNvPr id="6" name="Group 5">
            <a:extLst>
              <a:ext uri="{FF2B5EF4-FFF2-40B4-BE49-F238E27FC236}">
                <a16:creationId xmlns:a16="http://schemas.microsoft.com/office/drawing/2014/main" id="{F7BFE069-B278-4455-A5BE-2A1A3C62BF64}"/>
              </a:ext>
            </a:extLst>
          </p:cNvPr>
          <p:cNvGrpSpPr/>
          <p:nvPr userDrawn="1"/>
        </p:nvGrpSpPr>
        <p:grpSpPr>
          <a:xfrm>
            <a:off x="9059248" y="1280160"/>
            <a:ext cx="3132752" cy="4846320"/>
            <a:chOff x="9059248" y="1142131"/>
            <a:chExt cx="3128407" cy="5095197"/>
          </a:xfrm>
        </p:grpSpPr>
        <p:pic>
          <p:nvPicPr>
            <p:cNvPr id="7" name="Picture 6">
              <a:extLst>
                <a:ext uri="{FF2B5EF4-FFF2-40B4-BE49-F238E27FC236}">
                  <a16:creationId xmlns:a16="http://schemas.microsoft.com/office/drawing/2014/main" id="{5D9673BE-5E9A-458A-B507-A7240FAA06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360" b="1789"/>
            <a:stretch/>
          </p:blipFill>
          <p:spPr>
            <a:xfrm>
              <a:off x="9230590" y="1142131"/>
              <a:ext cx="2493253" cy="5095196"/>
            </a:xfrm>
            <a:prstGeom prst="rect">
              <a:avLst/>
            </a:prstGeom>
          </p:spPr>
        </p:pic>
        <p:sp>
          <p:nvSpPr>
            <p:cNvPr id="8" name="Rectangle 7">
              <a:extLst>
                <a:ext uri="{FF2B5EF4-FFF2-40B4-BE49-F238E27FC236}">
                  <a16:creationId xmlns:a16="http://schemas.microsoft.com/office/drawing/2014/main" id="{7C296195-F007-46C4-9BF8-10A395305E37}"/>
                </a:ext>
              </a:extLst>
            </p:cNvPr>
            <p:cNvSpPr/>
            <p:nvPr userDrawn="1"/>
          </p:nvSpPr>
          <p:spPr>
            <a:xfrm>
              <a:off x="11719596" y="1142131"/>
              <a:ext cx="468059" cy="5095196"/>
            </a:xfrm>
            <a:prstGeom prst="rect">
              <a:avLst/>
            </a:prstGeom>
            <a:solidFill>
              <a:srgbClr val="690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36C7E26F-8770-483D-9630-37B81E606C6E}"/>
                </a:ext>
              </a:extLst>
            </p:cNvPr>
            <p:cNvSpPr/>
            <p:nvPr userDrawn="1"/>
          </p:nvSpPr>
          <p:spPr>
            <a:xfrm>
              <a:off x="9059248" y="1142132"/>
              <a:ext cx="178177" cy="50951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 name="Group 10">
            <a:extLst>
              <a:ext uri="{FF2B5EF4-FFF2-40B4-BE49-F238E27FC236}">
                <a16:creationId xmlns:a16="http://schemas.microsoft.com/office/drawing/2014/main" id="{C37594C5-F0D8-46EA-9136-BE26BC5BBCA1}"/>
              </a:ext>
            </a:extLst>
          </p:cNvPr>
          <p:cNvGrpSpPr/>
          <p:nvPr userDrawn="1"/>
        </p:nvGrpSpPr>
        <p:grpSpPr>
          <a:xfrm>
            <a:off x="0" y="1280160"/>
            <a:ext cx="1092923" cy="4846320"/>
            <a:chOff x="0" y="1124375"/>
            <a:chExt cx="1092923" cy="5120641"/>
          </a:xfrm>
        </p:grpSpPr>
        <p:pic>
          <p:nvPicPr>
            <p:cNvPr id="12" name="Picture 11">
              <a:extLst>
                <a:ext uri="{FF2B5EF4-FFF2-40B4-BE49-F238E27FC236}">
                  <a16:creationId xmlns:a16="http://schemas.microsoft.com/office/drawing/2014/main" id="{33D2BEA7-0B4D-4C05-8E5D-965AB1F197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4719" y="1124375"/>
              <a:ext cx="707088" cy="5120640"/>
            </a:xfrm>
            <a:prstGeom prst="rect">
              <a:avLst/>
            </a:prstGeom>
          </p:spPr>
        </p:pic>
        <p:sp>
          <p:nvSpPr>
            <p:cNvPr id="13" name="Rectangle 12">
              <a:extLst>
                <a:ext uri="{FF2B5EF4-FFF2-40B4-BE49-F238E27FC236}">
                  <a16:creationId xmlns:a16="http://schemas.microsoft.com/office/drawing/2014/main" id="{3D74BF4D-1FDC-4EAB-8E5C-557AB0C65A74}"/>
                </a:ext>
              </a:extLst>
            </p:cNvPr>
            <p:cNvSpPr/>
            <p:nvPr userDrawn="1"/>
          </p:nvSpPr>
          <p:spPr>
            <a:xfrm>
              <a:off x="914746" y="1124375"/>
              <a:ext cx="178177" cy="5120641"/>
            </a:xfrm>
            <a:prstGeom prst="rect">
              <a:avLst/>
            </a:prstGeom>
            <a:solidFill>
              <a:srgbClr val="FF46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EB7BB11B-6138-4887-BA73-FF84C34B9E62}"/>
                </a:ext>
              </a:extLst>
            </p:cNvPr>
            <p:cNvSpPr/>
            <p:nvPr userDrawn="1"/>
          </p:nvSpPr>
          <p:spPr>
            <a:xfrm>
              <a:off x="0" y="1124375"/>
              <a:ext cx="235199" cy="51206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Title 1">
            <a:extLst>
              <a:ext uri="{FF2B5EF4-FFF2-40B4-BE49-F238E27FC236}">
                <a16:creationId xmlns:a16="http://schemas.microsoft.com/office/drawing/2014/main" id="{A1537355-B49A-453D-9C85-847AE53BA975}"/>
              </a:ext>
            </a:extLst>
          </p:cNvPr>
          <p:cNvSpPr txBox="1">
            <a:spLocks/>
          </p:cNvSpPr>
          <p:nvPr userDrawn="1"/>
        </p:nvSpPr>
        <p:spPr bwMode="white">
          <a:xfrm>
            <a:off x="320040" y="486794"/>
            <a:ext cx="11521439" cy="640080"/>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a:lstStyle>
          <a:p>
            <a:r>
              <a:rPr lang="en-AU" dirty="0"/>
              <a:t>Welcome</a:t>
            </a:r>
            <a:endParaRPr lang="en-US" dirty="0"/>
          </a:p>
        </p:txBody>
      </p:sp>
      <p:sp>
        <p:nvSpPr>
          <p:cNvPr id="16" name="TextBox 15">
            <a:extLst>
              <a:ext uri="{FF2B5EF4-FFF2-40B4-BE49-F238E27FC236}">
                <a16:creationId xmlns:a16="http://schemas.microsoft.com/office/drawing/2014/main" id="{DF136234-AB6B-48FC-951D-91107AC0D468}"/>
              </a:ext>
            </a:extLst>
          </p:cNvPr>
          <p:cNvSpPr txBox="1"/>
          <p:nvPr userDrawn="1"/>
        </p:nvSpPr>
        <p:spPr>
          <a:xfrm>
            <a:off x="1371600" y="1463040"/>
            <a:ext cx="7324471" cy="2662267"/>
          </a:xfrm>
          <a:prstGeom prst="rect">
            <a:avLst/>
          </a:prstGeom>
          <a:noFill/>
        </p:spPr>
        <p:txBody>
          <a:bodyPr wrap="square" lIns="0" tIns="0" rIns="0" bIns="0" rtlCol="0">
            <a:spAutoFit/>
          </a:bodyPr>
          <a:lstStyle/>
          <a:p>
            <a:pPr marL="0" indent="0">
              <a:buNone/>
            </a:pPr>
            <a:r>
              <a:rPr lang="en-AU" sz="2200" b="1" dirty="0">
                <a:solidFill>
                  <a:schemeClr val="accent3"/>
                </a:solidFill>
              </a:rPr>
              <a:t>Challenging today.</a:t>
            </a:r>
          </a:p>
          <a:p>
            <a:pPr marL="0" indent="0">
              <a:buNone/>
            </a:pPr>
            <a:r>
              <a:rPr lang="en-AU" sz="1800" b="0" dirty="0">
                <a:latin typeface="Jacobs Chronos" panose="010B0603030503030204" pitchFamily="34" charset="0"/>
                <a:cs typeface="Jacobs Chronos" panose="010B0603030503030204" pitchFamily="34" charset="0"/>
              </a:rPr>
              <a:t>Our unique approach to challenge what’s accepted, using our expertise and knowledge to rethink the way we solve problems. </a:t>
            </a:r>
          </a:p>
          <a:p>
            <a:pPr marL="0" indent="0">
              <a:buNone/>
            </a:pPr>
            <a:endParaRPr lang="en-AU" sz="1800" b="0" dirty="0">
              <a:latin typeface="Jacobs Chronos" panose="010B0603030503030204" pitchFamily="34" charset="0"/>
              <a:cs typeface="Jacobs Chronos" panose="010B0603030503030204" pitchFamily="34" charset="0"/>
            </a:endParaRPr>
          </a:p>
          <a:p>
            <a:pPr marL="0" indent="0">
              <a:buNone/>
            </a:pPr>
            <a:r>
              <a:rPr lang="en-AU" sz="2200" b="1" dirty="0">
                <a:solidFill>
                  <a:schemeClr val="accent3"/>
                </a:solidFill>
              </a:rPr>
              <a:t>Reinventing tomorrow.</a:t>
            </a:r>
          </a:p>
          <a:p>
            <a:pPr marL="0" indent="0">
              <a:buNone/>
            </a:pPr>
            <a:r>
              <a:rPr lang="en-AU" sz="1800" b="0" dirty="0">
                <a:latin typeface="+mn-lt"/>
              </a:rPr>
              <a:t>The outcome, from the innovations we build for our clients to the positive impact our solution have on the world. </a:t>
            </a:r>
          </a:p>
          <a:p>
            <a:pPr marL="0" indent="0">
              <a:buNone/>
            </a:pPr>
            <a:endParaRPr lang="en-AU" sz="1800" b="0" dirty="0">
              <a:latin typeface="+mn-lt"/>
            </a:endParaRPr>
          </a:p>
          <a:p>
            <a:r>
              <a:rPr lang="en-AU" sz="1800" b="1" i="0" u="none" strike="noStrike" kern="1200" baseline="0" dirty="0">
                <a:solidFill>
                  <a:schemeClr val="tx1"/>
                </a:solidFill>
                <a:latin typeface="+mn-lt"/>
                <a:ea typeface="+mn-ea"/>
                <a:cs typeface="+mn-cs"/>
              </a:rPr>
              <a:t>To create a more connected, </a:t>
            </a:r>
            <a:r>
              <a:rPr lang="en-US" sz="1800" b="1" i="0" u="none" strike="noStrike" kern="1200" baseline="0" dirty="0">
                <a:solidFill>
                  <a:schemeClr val="tx1"/>
                </a:solidFill>
                <a:latin typeface="+mn-lt"/>
                <a:ea typeface="+mn-ea"/>
                <a:cs typeface="+mn-cs"/>
              </a:rPr>
              <a:t>sustainable world.</a:t>
            </a:r>
            <a:endParaRPr lang="en-AU" sz="1800" b="0" dirty="0">
              <a:latin typeface="+mn-lt"/>
            </a:endParaRPr>
          </a:p>
        </p:txBody>
      </p:sp>
    </p:spTree>
    <p:extLst>
      <p:ext uri="{BB962C8B-B14F-4D97-AF65-F5344CB8AC3E}">
        <p14:creationId xmlns:p14="http://schemas.microsoft.com/office/powerpoint/2010/main" val="25692464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Welcome Yellow">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568E157-88B7-4AAD-A891-27277CF9C3D8}"/>
              </a:ext>
            </a:extLst>
          </p:cNvPr>
          <p:cNvSpPr>
            <a:spLocks noGrp="1"/>
          </p:cNvSpPr>
          <p:nvPr>
            <p:ph type="ftr" sz="quarter" idx="10"/>
          </p:nvPr>
        </p:nvSpPr>
        <p:spPr/>
        <p:txBody>
          <a:bodyPr/>
          <a:lstStyle/>
          <a:p>
            <a:r>
              <a:rPr lang="en-AU" dirty="0"/>
              <a:t>©Jacobs </a:t>
            </a:r>
            <a:r>
              <a:rPr lang="en-AU" dirty="0" smtClean="0"/>
              <a:t>2021</a:t>
            </a:r>
            <a:endParaRPr lang="en-AU" dirty="0"/>
          </a:p>
        </p:txBody>
      </p:sp>
      <p:sp>
        <p:nvSpPr>
          <p:cNvPr id="4" name="Slide Number Placeholder 3">
            <a:extLst>
              <a:ext uri="{FF2B5EF4-FFF2-40B4-BE49-F238E27FC236}">
                <a16:creationId xmlns:a16="http://schemas.microsoft.com/office/drawing/2014/main" id="{ACC420EA-22DA-45E9-BB28-B33157A3E942}"/>
              </a:ext>
            </a:extLst>
          </p:cNvPr>
          <p:cNvSpPr>
            <a:spLocks noGrp="1"/>
          </p:cNvSpPr>
          <p:nvPr>
            <p:ph type="sldNum" sz="quarter" idx="11"/>
          </p:nvPr>
        </p:nvSpPr>
        <p:spPr/>
        <p:txBody>
          <a:bodyPr/>
          <a:lstStyle/>
          <a:p>
            <a:fld id="{9B3E39EC-4BE2-4DEA-81C0-4ABC0AAB4AC0}" type="slidenum">
              <a:rPr lang="en-AU" smtClean="0"/>
              <a:pPr/>
              <a:t>‹#›</a:t>
            </a:fld>
            <a:endParaRPr lang="en-AU" dirty="0"/>
          </a:p>
        </p:txBody>
      </p:sp>
      <p:grpSp>
        <p:nvGrpSpPr>
          <p:cNvPr id="6" name="Group 5">
            <a:extLst>
              <a:ext uri="{FF2B5EF4-FFF2-40B4-BE49-F238E27FC236}">
                <a16:creationId xmlns:a16="http://schemas.microsoft.com/office/drawing/2014/main" id="{EB50EA94-1A74-45E5-852A-8143BC0C1CB3}"/>
              </a:ext>
            </a:extLst>
          </p:cNvPr>
          <p:cNvGrpSpPr/>
          <p:nvPr userDrawn="1"/>
        </p:nvGrpSpPr>
        <p:grpSpPr>
          <a:xfrm>
            <a:off x="9059248" y="1280160"/>
            <a:ext cx="3132752" cy="4846320"/>
            <a:chOff x="9059248" y="1140496"/>
            <a:chExt cx="3132752" cy="5095506"/>
          </a:xfrm>
        </p:grpSpPr>
        <p:sp>
          <p:nvSpPr>
            <p:cNvPr id="7" name="Rectangle 6">
              <a:extLst>
                <a:ext uri="{FF2B5EF4-FFF2-40B4-BE49-F238E27FC236}">
                  <a16:creationId xmlns:a16="http://schemas.microsoft.com/office/drawing/2014/main" id="{5E52C98D-ECE5-4E17-A601-055712F3DC82}"/>
                </a:ext>
              </a:extLst>
            </p:cNvPr>
            <p:cNvSpPr/>
            <p:nvPr userDrawn="1"/>
          </p:nvSpPr>
          <p:spPr>
            <a:xfrm>
              <a:off x="11719596" y="1140496"/>
              <a:ext cx="472404" cy="5095196"/>
            </a:xfrm>
            <a:prstGeom prst="rect">
              <a:avLst/>
            </a:prstGeom>
            <a:solidFill>
              <a:srgbClr val="A04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D4D55178-DEFC-49F4-868F-64539CB1B3FB}"/>
                </a:ext>
              </a:extLst>
            </p:cNvPr>
            <p:cNvSpPr/>
            <p:nvPr userDrawn="1"/>
          </p:nvSpPr>
          <p:spPr>
            <a:xfrm>
              <a:off x="9059248" y="1140497"/>
              <a:ext cx="178177" cy="509519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9CFBC6CF-E7E4-47D4-B800-2C3D3455549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5049"/>
            <a:stretch/>
          </p:blipFill>
          <p:spPr>
            <a:xfrm>
              <a:off x="9237425" y="1140806"/>
              <a:ext cx="2482171" cy="5095196"/>
            </a:xfrm>
            <a:prstGeom prst="rect">
              <a:avLst/>
            </a:prstGeom>
          </p:spPr>
        </p:pic>
      </p:grpSp>
      <p:grpSp>
        <p:nvGrpSpPr>
          <p:cNvPr id="11" name="Group 10">
            <a:extLst>
              <a:ext uri="{FF2B5EF4-FFF2-40B4-BE49-F238E27FC236}">
                <a16:creationId xmlns:a16="http://schemas.microsoft.com/office/drawing/2014/main" id="{BF624785-CFFC-4F3B-B653-3DB1CA8ED173}"/>
              </a:ext>
            </a:extLst>
          </p:cNvPr>
          <p:cNvGrpSpPr/>
          <p:nvPr userDrawn="1"/>
        </p:nvGrpSpPr>
        <p:grpSpPr>
          <a:xfrm>
            <a:off x="0" y="1280160"/>
            <a:ext cx="1092923" cy="4846320"/>
            <a:chOff x="0" y="1124375"/>
            <a:chExt cx="1092923" cy="5120641"/>
          </a:xfrm>
        </p:grpSpPr>
        <p:pic>
          <p:nvPicPr>
            <p:cNvPr id="12" name="Picture 11">
              <a:extLst>
                <a:ext uri="{FF2B5EF4-FFF2-40B4-BE49-F238E27FC236}">
                  <a16:creationId xmlns:a16="http://schemas.microsoft.com/office/drawing/2014/main" id="{65A65F8B-C1EB-4923-A45C-C0E78ABF1FE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6793" y="1124375"/>
              <a:ext cx="781674" cy="5120640"/>
            </a:xfrm>
            <a:prstGeom prst="rect">
              <a:avLst/>
            </a:prstGeom>
          </p:spPr>
        </p:pic>
        <p:sp>
          <p:nvSpPr>
            <p:cNvPr id="13" name="Rectangle 12">
              <a:extLst>
                <a:ext uri="{FF2B5EF4-FFF2-40B4-BE49-F238E27FC236}">
                  <a16:creationId xmlns:a16="http://schemas.microsoft.com/office/drawing/2014/main" id="{3A58F8F3-0D46-40E5-8F15-5F653C2FC106}"/>
                </a:ext>
              </a:extLst>
            </p:cNvPr>
            <p:cNvSpPr/>
            <p:nvPr userDrawn="1"/>
          </p:nvSpPr>
          <p:spPr>
            <a:xfrm>
              <a:off x="914746" y="1124375"/>
              <a:ext cx="178177" cy="5120641"/>
            </a:xfrm>
            <a:prstGeom prst="rect">
              <a:avLst/>
            </a:prstGeom>
            <a:solidFill>
              <a:srgbClr val="FFB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E344105-A525-4629-BEC9-12FC1110EE4B}"/>
                </a:ext>
              </a:extLst>
            </p:cNvPr>
            <p:cNvSpPr/>
            <p:nvPr userDrawn="1"/>
          </p:nvSpPr>
          <p:spPr>
            <a:xfrm>
              <a:off x="0" y="1124375"/>
              <a:ext cx="235199" cy="512064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itle 1">
            <a:extLst>
              <a:ext uri="{FF2B5EF4-FFF2-40B4-BE49-F238E27FC236}">
                <a16:creationId xmlns:a16="http://schemas.microsoft.com/office/drawing/2014/main" id="{91C7D94A-BBD2-4ACF-928E-561A95AE477A}"/>
              </a:ext>
            </a:extLst>
          </p:cNvPr>
          <p:cNvSpPr txBox="1">
            <a:spLocks/>
          </p:cNvSpPr>
          <p:nvPr userDrawn="1"/>
        </p:nvSpPr>
        <p:spPr bwMode="white">
          <a:xfrm>
            <a:off x="320040" y="486794"/>
            <a:ext cx="11521439" cy="640080"/>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a:lstStyle>
          <a:p>
            <a:r>
              <a:rPr lang="en-AU" dirty="0"/>
              <a:t>Welcome</a:t>
            </a:r>
            <a:endParaRPr lang="en-US" dirty="0"/>
          </a:p>
        </p:txBody>
      </p:sp>
      <p:sp>
        <p:nvSpPr>
          <p:cNvPr id="17" name="TextBox 16">
            <a:extLst>
              <a:ext uri="{FF2B5EF4-FFF2-40B4-BE49-F238E27FC236}">
                <a16:creationId xmlns:a16="http://schemas.microsoft.com/office/drawing/2014/main" id="{7FAD0CD4-5B8B-4246-8219-FE0AFCA2E60E}"/>
              </a:ext>
            </a:extLst>
          </p:cNvPr>
          <p:cNvSpPr txBox="1"/>
          <p:nvPr userDrawn="1"/>
        </p:nvSpPr>
        <p:spPr>
          <a:xfrm>
            <a:off x="1371600" y="1463040"/>
            <a:ext cx="7324471" cy="2662267"/>
          </a:xfrm>
          <a:prstGeom prst="rect">
            <a:avLst/>
          </a:prstGeom>
          <a:noFill/>
        </p:spPr>
        <p:txBody>
          <a:bodyPr wrap="square" lIns="0" tIns="0" rIns="0" bIns="0" rtlCol="0">
            <a:spAutoFit/>
          </a:bodyPr>
          <a:lstStyle/>
          <a:p>
            <a:pPr marL="0" indent="0">
              <a:buNone/>
            </a:pPr>
            <a:r>
              <a:rPr lang="en-AU" sz="2200" b="1" dirty="0">
                <a:solidFill>
                  <a:schemeClr val="accent4"/>
                </a:solidFill>
              </a:rPr>
              <a:t>Challenging today.</a:t>
            </a:r>
          </a:p>
          <a:p>
            <a:pPr marL="0" indent="0">
              <a:buNone/>
            </a:pPr>
            <a:r>
              <a:rPr lang="en-AU" sz="1800" b="0" dirty="0">
                <a:latin typeface="Jacobs Chronos" panose="010B0603030503030204" pitchFamily="34" charset="0"/>
                <a:cs typeface="Jacobs Chronos" panose="010B0603030503030204" pitchFamily="34" charset="0"/>
              </a:rPr>
              <a:t>Our unique approach to challenge what’s accepted, using our expertise and knowledge to rethink the way we solve problems. </a:t>
            </a:r>
          </a:p>
          <a:p>
            <a:pPr marL="0" indent="0">
              <a:buNone/>
            </a:pPr>
            <a:endParaRPr lang="en-AU" sz="1800" b="0" dirty="0">
              <a:latin typeface="Jacobs Chronos" panose="010B0603030503030204" pitchFamily="34" charset="0"/>
              <a:cs typeface="Jacobs Chronos" panose="010B0603030503030204" pitchFamily="34" charset="0"/>
            </a:endParaRPr>
          </a:p>
          <a:p>
            <a:pPr marL="0" indent="0">
              <a:buNone/>
            </a:pPr>
            <a:r>
              <a:rPr lang="en-AU" sz="2200" b="1" dirty="0">
                <a:solidFill>
                  <a:schemeClr val="accent4"/>
                </a:solidFill>
              </a:rPr>
              <a:t>Reinventing tomorrow.</a:t>
            </a:r>
          </a:p>
          <a:p>
            <a:pPr marL="0" indent="0">
              <a:buNone/>
            </a:pPr>
            <a:r>
              <a:rPr lang="en-AU" sz="1800" b="0" dirty="0">
                <a:latin typeface="+mn-lt"/>
              </a:rPr>
              <a:t>The outcome, from the innovations we build for our clients to the positive impact our solution have on the world. </a:t>
            </a:r>
          </a:p>
          <a:p>
            <a:pPr marL="0" indent="0">
              <a:buNone/>
            </a:pPr>
            <a:endParaRPr lang="en-AU" sz="1800" b="0" dirty="0">
              <a:latin typeface="+mn-lt"/>
            </a:endParaRPr>
          </a:p>
          <a:p>
            <a:r>
              <a:rPr lang="en-AU" sz="1800" b="1" i="0" u="none" strike="noStrike" kern="1200" baseline="0" dirty="0">
                <a:solidFill>
                  <a:schemeClr val="tx1"/>
                </a:solidFill>
                <a:latin typeface="+mn-lt"/>
                <a:ea typeface="+mn-ea"/>
                <a:cs typeface="+mn-cs"/>
              </a:rPr>
              <a:t>To create a more connected, </a:t>
            </a:r>
            <a:r>
              <a:rPr lang="en-US" sz="1800" b="1" i="0" u="none" strike="noStrike" kern="1200" baseline="0" dirty="0">
                <a:solidFill>
                  <a:schemeClr val="tx1"/>
                </a:solidFill>
                <a:latin typeface="+mn-lt"/>
                <a:ea typeface="+mn-ea"/>
                <a:cs typeface="+mn-cs"/>
              </a:rPr>
              <a:t>sustainable world.</a:t>
            </a:r>
            <a:endParaRPr lang="en-AU" sz="1800" b="0" dirty="0">
              <a:latin typeface="+mn-lt"/>
            </a:endParaRPr>
          </a:p>
        </p:txBody>
      </p:sp>
    </p:spTree>
    <p:extLst>
      <p:ext uri="{BB962C8B-B14F-4D97-AF65-F5344CB8AC3E}">
        <p14:creationId xmlns:p14="http://schemas.microsoft.com/office/powerpoint/2010/main" val="92843384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Welcome Green">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E68E17C-9447-4212-9F88-676F014A9EEB}"/>
              </a:ext>
            </a:extLst>
          </p:cNvPr>
          <p:cNvSpPr>
            <a:spLocks noGrp="1"/>
          </p:cNvSpPr>
          <p:nvPr>
            <p:ph type="ftr" sz="quarter" idx="10"/>
          </p:nvPr>
        </p:nvSpPr>
        <p:spPr/>
        <p:txBody>
          <a:bodyPr/>
          <a:lstStyle/>
          <a:p>
            <a:r>
              <a:rPr lang="en-AU" dirty="0"/>
              <a:t>©Jacobs </a:t>
            </a:r>
            <a:r>
              <a:rPr lang="en-AU" dirty="0" smtClean="0"/>
              <a:t>2021</a:t>
            </a:r>
            <a:endParaRPr lang="en-AU" dirty="0"/>
          </a:p>
        </p:txBody>
      </p:sp>
      <p:sp>
        <p:nvSpPr>
          <p:cNvPr id="4" name="Slide Number Placeholder 3">
            <a:extLst>
              <a:ext uri="{FF2B5EF4-FFF2-40B4-BE49-F238E27FC236}">
                <a16:creationId xmlns:a16="http://schemas.microsoft.com/office/drawing/2014/main" id="{0EFB0CC2-A075-49BF-82B4-8359CA43733E}"/>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Rectangle 5">
            <a:extLst>
              <a:ext uri="{FF2B5EF4-FFF2-40B4-BE49-F238E27FC236}">
                <a16:creationId xmlns:a16="http://schemas.microsoft.com/office/drawing/2014/main" id="{4576146F-6703-465C-8897-A080895D41AA}"/>
              </a:ext>
            </a:extLst>
          </p:cNvPr>
          <p:cNvSpPr/>
          <p:nvPr userDrawn="1"/>
        </p:nvSpPr>
        <p:spPr>
          <a:xfrm>
            <a:off x="0" y="1280160"/>
            <a:ext cx="235199" cy="4846320"/>
          </a:xfrm>
          <a:prstGeom prst="rect">
            <a:avLst/>
          </a:prstGeom>
          <a:solidFill>
            <a:srgbClr val="007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87345C6D-7A0A-4156-92D1-26FA4BBB1D1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90961"/>
          <a:stretch/>
        </p:blipFill>
        <p:spPr>
          <a:xfrm>
            <a:off x="235201" y="1280160"/>
            <a:ext cx="679544" cy="4846320"/>
          </a:xfrm>
          <a:prstGeom prst="rect">
            <a:avLst/>
          </a:prstGeom>
        </p:spPr>
      </p:pic>
      <p:sp>
        <p:nvSpPr>
          <p:cNvPr id="8" name="Rectangle 7">
            <a:extLst>
              <a:ext uri="{FF2B5EF4-FFF2-40B4-BE49-F238E27FC236}">
                <a16:creationId xmlns:a16="http://schemas.microsoft.com/office/drawing/2014/main" id="{AD3AEC7D-C6B2-427E-9032-B10EFDF1E2AD}"/>
              </a:ext>
            </a:extLst>
          </p:cNvPr>
          <p:cNvSpPr/>
          <p:nvPr userDrawn="1"/>
        </p:nvSpPr>
        <p:spPr>
          <a:xfrm>
            <a:off x="914746" y="1280160"/>
            <a:ext cx="178177" cy="4846320"/>
          </a:xfrm>
          <a:prstGeom prst="rect">
            <a:avLst/>
          </a:prstGeom>
          <a:solidFill>
            <a:srgbClr val="0AD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FD39017-63A6-4DEB-B088-1CD32DAC0979}"/>
              </a:ext>
            </a:extLst>
          </p:cNvPr>
          <p:cNvSpPr/>
          <p:nvPr userDrawn="1"/>
        </p:nvSpPr>
        <p:spPr>
          <a:xfrm>
            <a:off x="11696700" y="1280160"/>
            <a:ext cx="495300" cy="4846320"/>
          </a:xfrm>
          <a:prstGeom prst="rect">
            <a:avLst/>
          </a:prstGeom>
          <a:solidFill>
            <a:srgbClr val="003C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98ED3F0-752E-49A9-A514-40B951D52832}"/>
              </a:ext>
            </a:extLst>
          </p:cNvPr>
          <p:cNvSpPr/>
          <p:nvPr userDrawn="1"/>
        </p:nvSpPr>
        <p:spPr>
          <a:xfrm>
            <a:off x="9059248" y="1280160"/>
            <a:ext cx="313352" cy="4846320"/>
          </a:xfrm>
          <a:prstGeom prst="rect">
            <a:avLst/>
          </a:prstGeom>
          <a:solidFill>
            <a:srgbClr val="007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B9787CC1-760D-4B96-B04E-A00CCC191BA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4885"/>
          <a:stretch/>
        </p:blipFill>
        <p:spPr>
          <a:xfrm>
            <a:off x="9237424" y="1280160"/>
            <a:ext cx="2482172" cy="4846320"/>
          </a:xfrm>
          <a:prstGeom prst="rect">
            <a:avLst/>
          </a:prstGeom>
        </p:spPr>
      </p:pic>
      <p:sp>
        <p:nvSpPr>
          <p:cNvPr id="14" name="Title 1">
            <a:extLst>
              <a:ext uri="{FF2B5EF4-FFF2-40B4-BE49-F238E27FC236}">
                <a16:creationId xmlns:a16="http://schemas.microsoft.com/office/drawing/2014/main" id="{AC5C2F28-D693-4036-992A-8E0D4201743B}"/>
              </a:ext>
            </a:extLst>
          </p:cNvPr>
          <p:cNvSpPr txBox="1">
            <a:spLocks/>
          </p:cNvSpPr>
          <p:nvPr userDrawn="1"/>
        </p:nvSpPr>
        <p:spPr bwMode="white">
          <a:xfrm>
            <a:off x="320040" y="486794"/>
            <a:ext cx="11521439" cy="640080"/>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a:lstStyle>
          <a:p>
            <a:r>
              <a:rPr lang="en-AU" dirty="0"/>
              <a:t>Welcome</a:t>
            </a:r>
            <a:endParaRPr lang="en-US" dirty="0"/>
          </a:p>
        </p:txBody>
      </p:sp>
      <p:sp>
        <p:nvSpPr>
          <p:cNvPr id="16" name="TextBox 15">
            <a:extLst>
              <a:ext uri="{FF2B5EF4-FFF2-40B4-BE49-F238E27FC236}">
                <a16:creationId xmlns:a16="http://schemas.microsoft.com/office/drawing/2014/main" id="{3F8EF9DA-0BD2-44C2-956F-C0EEF4ADDDE0}"/>
              </a:ext>
            </a:extLst>
          </p:cNvPr>
          <p:cNvSpPr txBox="1"/>
          <p:nvPr userDrawn="1"/>
        </p:nvSpPr>
        <p:spPr>
          <a:xfrm>
            <a:off x="1371600" y="1463040"/>
            <a:ext cx="7324471" cy="2662267"/>
          </a:xfrm>
          <a:prstGeom prst="rect">
            <a:avLst/>
          </a:prstGeom>
          <a:noFill/>
        </p:spPr>
        <p:txBody>
          <a:bodyPr wrap="square" lIns="0" tIns="0" rIns="0" bIns="0" rtlCol="0">
            <a:spAutoFit/>
          </a:bodyPr>
          <a:lstStyle/>
          <a:p>
            <a:pPr marL="0" indent="0">
              <a:buNone/>
            </a:pPr>
            <a:r>
              <a:rPr lang="en-AU" sz="2200" b="1" dirty="0">
                <a:solidFill>
                  <a:schemeClr val="accent5"/>
                </a:solidFill>
              </a:rPr>
              <a:t>Challenging today.</a:t>
            </a:r>
          </a:p>
          <a:p>
            <a:pPr marL="0" indent="0">
              <a:buNone/>
            </a:pPr>
            <a:r>
              <a:rPr lang="en-AU" sz="1800" b="0" dirty="0">
                <a:latin typeface="Jacobs Chronos" panose="010B0603030503030204" pitchFamily="34" charset="0"/>
                <a:cs typeface="Jacobs Chronos" panose="010B0603030503030204" pitchFamily="34" charset="0"/>
              </a:rPr>
              <a:t>Our unique approach to challenge what’s accepted, using our expertise and knowledge to rethink the way we solve problems. </a:t>
            </a:r>
          </a:p>
          <a:p>
            <a:pPr marL="0" indent="0">
              <a:buNone/>
            </a:pPr>
            <a:endParaRPr lang="en-AU" sz="1800" b="0" dirty="0">
              <a:latin typeface="Jacobs Chronos" panose="010B0603030503030204" pitchFamily="34" charset="0"/>
              <a:cs typeface="Jacobs Chronos" panose="010B0603030503030204" pitchFamily="34" charset="0"/>
            </a:endParaRPr>
          </a:p>
          <a:p>
            <a:pPr marL="0" indent="0">
              <a:buNone/>
            </a:pPr>
            <a:r>
              <a:rPr lang="en-AU" sz="2200" b="1" dirty="0">
                <a:solidFill>
                  <a:schemeClr val="accent5"/>
                </a:solidFill>
              </a:rPr>
              <a:t>Reinventing tomorrow.</a:t>
            </a:r>
          </a:p>
          <a:p>
            <a:pPr marL="0" indent="0">
              <a:buNone/>
            </a:pPr>
            <a:r>
              <a:rPr lang="en-AU" sz="1800" b="0" dirty="0">
                <a:latin typeface="+mn-lt"/>
              </a:rPr>
              <a:t>The outcome, from the innovations we build for our clients to the positive impact our solution have on the world. </a:t>
            </a:r>
          </a:p>
          <a:p>
            <a:pPr marL="0" indent="0">
              <a:buNone/>
            </a:pPr>
            <a:endParaRPr lang="en-AU" sz="1800" b="0" dirty="0">
              <a:latin typeface="+mn-lt"/>
            </a:endParaRPr>
          </a:p>
          <a:p>
            <a:r>
              <a:rPr lang="en-AU" sz="1800" b="1" i="0" u="none" strike="noStrike" kern="1200" baseline="0" dirty="0">
                <a:solidFill>
                  <a:schemeClr val="tx1"/>
                </a:solidFill>
                <a:latin typeface="+mn-lt"/>
                <a:ea typeface="+mn-ea"/>
                <a:cs typeface="+mn-cs"/>
              </a:rPr>
              <a:t>To create a more connected, </a:t>
            </a:r>
            <a:r>
              <a:rPr lang="en-US" sz="1800" b="1" i="0" u="none" strike="noStrike" kern="1200" baseline="0" dirty="0">
                <a:solidFill>
                  <a:schemeClr val="tx1"/>
                </a:solidFill>
                <a:latin typeface="+mn-lt"/>
                <a:ea typeface="+mn-ea"/>
                <a:cs typeface="+mn-cs"/>
              </a:rPr>
              <a:t>sustainable world.</a:t>
            </a:r>
            <a:endParaRPr lang="en-AU" sz="1800" b="0" dirty="0">
              <a:latin typeface="+mn-lt"/>
            </a:endParaRPr>
          </a:p>
        </p:txBody>
      </p:sp>
    </p:spTree>
    <p:extLst>
      <p:ext uri="{BB962C8B-B14F-4D97-AF65-F5344CB8AC3E}">
        <p14:creationId xmlns:p14="http://schemas.microsoft.com/office/powerpoint/2010/main" val="37442035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7A2345-D9A5-4140-AC78-1326564B1AF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930A1F01-E005-479F-AB6D-86B108EBBBEF}"/>
              </a:ext>
            </a:extLst>
          </p:cNvPr>
          <p:cNvSpPr>
            <a:spLocks noGrp="1"/>
          </p:cNvSpPr>
          <p:nvPr>
            <p:ph type="ftr" sz="quarter" idx="11"/>
          </p:nvPr>
        </p:nvSpPr>
        <p:spPr/>
        <p:txBody>
          <a:bodyPr/>
          <a:lstStyle/>
          <a:p>
            <a:r>
              <a:rPr lang="en-GB" dirty="0"/>
              <a:t>©Jacobs </a:t>
            </a:r>
            <a:r>
              <a:rPr lang="en-GB" dirty="0" smtClean="0"/>
              <a:t>2021</a:t>
            </a:r>
            <a:endParaRPr lang="en-GB" dirty="0"/>
          </a:p>
        </p:txBody>
      </p:sp>
      <p:sp>
        <p:nvSpPr>
          <p:cNvPr id="6" name="Slide Number Placeholder 5">
            <a:extLst>
              <a:ext uri="{FF2B5EF4-FFF2-40B4-BE49-F238E27FC236}">
                <a16:creationId xmlns:a16="http://schemas.microsoft.com/office/drawing/2014/main" id="{395B239D-4AC2-451C-9C76-72A2166A68EB}"/>
              </a:ext>
            </a:extLst>
          </p:cNvPr>
          <p:cNvSpPr>
            <a:spLocks noGrp="1"/>
          </p:cNvSpPr>
          <p:nvPr>
            <p:ph type="sldNum" sz="quarter" idx="12"/>
          </p:nvPr>
        </p:nvSpPr>
        <p:spPr/>
        <p:txBody>
          <a:bodyPr/>
          <a:lstStyle/>
          <a:p>
            <a:fld id="{2C39CF66-1F82-485D-8344-0800F09CF374}" type="slidenum">
              <a:rPr lang="en-GB" smtClean="0"/>
              <a:t>‹#›</a:t>
            </a:fld>
            <a:endParaRPr lang="en-GB" dirty="0"/>
          </a:p>
        </p:txBody>
      </p:sp>
      <p:sp>
        <p:nvSpPr>
          <p:cNvPr id="7" name="Title 6">
            <a:extLst>
              <a:ext uri="{FF2B5EF4-FFF2-40B4-BE49-F238E27FC236}">
                <a16:creationId xmlns:a16="http://schemas.microsoft.com/office/drawing/2014/main" id="{C9CEAA8B-890D-4184-9638-3E4B6C6D4FAE}"/>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7659853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Purple 2">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98CEADB-1AD4-417A-A1F0-722A632D7BD6}"/>
              </a:ext>
            </a:extLst>
          </p:cNvPr>
          <p:cNvGrpSpPr/>
          <p:nvPr userDrawn="1"/>
        </p:nvGrpSpPr>
        <p:grpSpPr>
          <a:xfrm>
            <a:off x="0" y="0"/>
            <a:ext cx="12188825" cy="6858000"/>
            <a:chOff x="0" y="0"/>
            <a:chExt cx="12188825" cy="6858000"/>
          </a:xfrm>
        </p:grpSpPr>
        <p:pic>
          <p:nvPicPr>
            <p:cNvPr id="4" name="Picture 3">
              <a:extLst>
                <a:ext uri="{FF2B5EF4-FFF2-40B4-BE49-F238E27FC236}">
                  <a16:creationId xmlns:a16="http://schemas.microsoft.com/office/drawing/2014/main" id="{DC868718-AA3B-4D81-A3D6-3F2AC791E0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8875776" cy="6858000"/>
            </a:xfrm>
            <a:prstGeom prst="rect">
              <a:avLst/>
            </a:prstGeom>
          </p:spPr>
        </p:pic>
        <p:sp>
          <p:nvSpPr>
            <p:cNvPr id="5" name="Rectangle 4">
              <a:extLst>
                <a:ext uri="{FF2B5EF4-FFF2-40B4-BE49-F238E27FC236}">
                  <a16:creationId xmlns:a16="http://schemas.microsoft.com/office/drawing/2014/main" id="{9E9F2D89-206B-4BAB-AE31-8F57F56DBB3B}"/>
                </a:ext>
              </a:extLst>
            </p:cNvPr>
            <p:cNvSpPr/>
            <p:nvPr userDrawn="1"/>
          </p:nvSpPr>
          <p:spPr>
            <a:xfrm>
              <a:off x="8869680" y="0"/>
              <a:ext cx="3063240" cy="6858000"/>
            </a:xfrm>
            <a:prstGeom prst="rect">
              <a:avLst/>
            </a:prstGeom>
            <a:solidFill>
              <a:srgbClr val="6E0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7CC3D76-ABB7-4319-80D3-554308D21E91}"/>
                </a:ext>
              </a:extLst>
            </p:cNvPr>
            <p:cNvSpPr/>
            <p:nvPr userDrawn="1"/>
          </p:nvSpPr>
          <p:spPr>
            <a:xfrm>
              <a:off x="11887073" y="0"/>
              <a:ext cx="301752" cy="6858000"/>
            </a:xfrm>
            <a:prstGeom prst="rect">
              <a:avLst/>
            </a:prstGeom>
            <a:solidFill>
              <a:srgbClr val="460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Subtitle 2">
            <a:extLst>
              <a:ext uri="{FF2B5EF4-FFF2-40B4-BE49-F238E27FC236}">
                <a16:creationId xmlns:a16="http://schemas.microsoft.com/office/drawing/2014/main" id="{08BA4E40-0D4F-4796-8B29-7D8491152C86}"/>
              </a:ext>
            </a:extLst>
          </p:cNvPr>
          <p:cNvSpPr>
            <a:spLocks noGrp="1"/>
          </p:cNvSpPr>
          <p:nvPr>
            <p:ph type="subTitle" idx="1" hasCustomPrompt="1"/>
          </p:nvPr>
        </p:nvSpPr>
        <p:spPr>
          <a:xfrm>
            <a:off x="640079" y="5166360"/>
            <a:ext cx="7973695" cy="618270"/>
          </a:xfrm>
          <a:prstGeom prst="rect">
            <a:avLst/>
          </a:prstGeo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24pt</a:t>
            </a:r>
          </a:p>
        </p:txBody>
      </p:sp>
      <p:sp>
        <p:nvSpPr>
          <p:cNvPr id="2" name="Title 1">
            <a:extLst>
              <a:ext uri="{FF2B5EF4-FFF2-40B4-BE49-F238E27FC236}">
                <a16:creationId xmlns:a16="http://schemas.microsoft.com/office/drawing/2014/main" id="{0AAF6101-354A-4539-8380-6AA98FEACC86}"/>
              </a:ext>
            </a:extLst>
          </p:cNvPr>
          <p:cNvSpPr>
            <a:spLocks noGrp="1"/>
          </p:cNvSpPr>
          <p:nvPr>
            <p:ph type="title" hasCustomPrompt="1"/>
          </p:nvPr>
        </p:nvSpPr>
        <p:spPr/>
        <p:txBody>
          <a:bodyPr/>
          <a:lstStyle>
            <a:lvl1pPr>
              <a:defRPr>
                <a:solidFill>
                  <a:schemeClr val="bg1"/>
                </a:solidFill>
              </a:defRPr>
            </a:lvl1pPr>
          </a:lstStyle>
          <a:p>
            <a:r>
              <a:rPr lang="en-US" dirty="0"/>
              <a:t>Section/divider title, </a:t>
            </a:r>
            <a:r>
              <a:rPr lang="en-US" dirty="0" err="1"/>
              <a:t>42pt</a:t>
            </a:r>
            <a:r>
              <a:rPr lang="en-US" dirty="0"/>
              <a:t> bold,</a:t>
            </a:r>
            <a:br>
              <a:rPr lang="en-US" dirty="0"/>
            </a:br>
            <a:r>
              <a:rPr lang="en-US" dirty="0"/>
              <a:t>two line limit</a:t>
            </a:r>
            <a:endParaRPr lang="en-GB" dirty="0"/>
          </a:p>
        </p:txBody>
      </p:sp>
    </p:spTree>
    <p:extLst>
      <p:ext uri="{BB962C8B-B14F-4D97-AF65-F5344CB8AC3E}">
        <p14:creationId xmlns:p14="http://schemas.microsoft.com/office/powerpoint/2010/main" val="266355234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Our Values">
    <p:bg>
      <p:bgRef idx="1001">
        <a:schemeClr val="bg1"/>
      </p:bgRef>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2D3984A-A30F-4AC8-A4AF-450DA24E6A66}"/>
              </a:ext>
            </a:extLst>
          </p:cNvPr>
          <p:cNvSpPr>
            <a:spLocks noGrp="1"/>
          </p:cNvSpPr>
          <p:nvPr>
            <p:ph type="ftr" sz="quarter" idx="10"/>
          </p:nvPr>
        </p:nvSpPr>
        <p:spPr/>
        <p:txBody>
          <a:bodyPr/>
          <a:lstStyle/>
          <a:p>
            <a:r>
              <a:rPr lang="en-AU" dirty="0"/>
              <a:t>©Jacobs </a:t>
            </a:r>
            <a:r>
              <a:rPr lang="en-AU" dirty="0" smtClean="0"/>
              <a:t>2021</a:t>
            </a:r>
            <a:endParaRPr lang="en-AU" dirty="0"/>
          </a:p>
        </p:txBody>
      </p:sp>
      <p:sp>
        <p:nvSpPr>
          <p:cNvPr id="4" name="Slide Number Placeholder 3">
            <a:extLst>
              <a:ext uri="{FF2B5EF4-FFF2-40B4-BE49-F238E27FC236}">
                <a16:creationId xmlns:a16="http://schemas.microsoft.com/office/drawing/2014/main" id="{9D85E86F-470D-4E16-8A8C-694BA0143646}"/>
              </a:ext>
            </a:extLst>
          </p:cNvPr>
          <p:cNvSpPr>
            <a:spLocks noGrp="1"/>
          </p:cNvSpPr>
          <p:nvPr>
            <p:ph type="sldNum" sz="quarter" idx="11"/>
          </p:nvPr>
        </p:nvSpPr>
        <p:spPr/>
        <p:txBody>
          <a:bodyPr/>
          <a:lstStyle/>
          <a:p>
            <a:fld id="{9B3E39EC-4BE2-4DEA-81C0-4ABC0AAB4AC0}" type="slidenum">
              <a:rPr lang="en-AU" smtClean="0"/>
              <a:pPr/>
              <a:t>‹#›</a:t>
            </a:fld>
            <a:endParaRPr lang="en-AU" dirty="0"/>
          </a:p>
        </p:txBody>
      </p:sp>
      <p:pic>
        <p:nvPicPr>
          <p:cNvPr id="6" name="Picture 5">
            <a:extLst>
              <a:ext uri="{FF2B5EF4-FFF2-40B4-BE49-F238E27FC236}">
                <a16:creationId xmlns:a16="http://schemas.microsoft.com/office/drawing/2014/main" id="{48D38E34-909D-464C-ACF0-55FB61DBD6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640" y="1178857"/>
            <a:ext cx="1920240" cy="5112952"/>
          </a:xfrm>
          <a:prstGeom prst="rect">
            <a:avLst/>
          </a:prstGeom>
        </p:spPr>
      </p:pic>
      <p:sp>
        <p:nvSpPr>
          <p:cNvPr id="7" name="Rectangle 6">
            <a:extLst>
              <a:ext uri="{FF2B5EF4-FFF2-40B4-BE49-F238E27FC236}">
                <a16:creationId xmlns:a16="http://schemas.microsoft.com/office/drawing/2014/main" id="{078699FC-4450-4410-BD3F-403C5BCB31AA}"/>
              </a:ext>
            </a:extLst>
          </p:cNvPr>
          <p:cNvSpPr/>
          <p:nvPr userDrawn="1"/>
        </p:nvSpPr>
        <p:spPr>
          <a:xfrm>
            <a:off x="0" y="1178857"/>
            <a:ext cx="619760" cy="5112952"/>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E3B49582-011F-49AC-97E2-A0EAE4144D44}"/>
              </a:ext>
            </a:extLst>
          </p:cNvPr>
          <p:cNvSpPr txBox="1"/>
          <p:nvPr userDrawn="1"/>
        </p:nvSpPr>
        <p:spPr>
          <a:xfrm>
            <a:off x="2885439" y="1463040"/>
            <a:ext cx="4545247" cy="2523768"/>
          </a:xfrm>
          <a:prstGeom prst="rect">
            <a:avLst/>
          </a:prstGeom>
          <a:noFill/>
        </p:spPr>
        <p:txBody>
          <a:bodyPr wrap="square" lIns="0" tIns="0" rIns="0" bIns="0" rtlCol="0">
            <a:spAutoFit/>
          </a:bodyPr>
          <a:lstStyle/>
          <a:p>
            <a:r>
              <a:rPr lang="en-AU" sz="2000" b="1" dirty="0">
                <a:solidFill>
                  <a:schemeClr val="tx1"/>
                </a:solidFill>
                <a:latin typeface="+mj-lt"/>
              </a:rPr>
              <a:t>To create a more connected, sustainable world.</a:t>
            </a:r>
          </a:p>
          <a:p>
            <a:endParaRPr lang="en-AU" sz="2000" b="1" dirty="0">
              <a:solidFill>
                <a:schemeClr val="tx1"/>
              </a:solidFill>
              <a:latin typeface="+mj-lt"/>
            </a:endParaRPr>
          </a:p>
          <a:p>
            <a:r>
              <a:rPr lang="en-AU" sz="2000" b="0" dirty="0">
                <a:solidFill>
                  <a:schemeClr val="tx1"/>
                </a:solidFill>
                <a:latin typeface="+mj-lt"/>
              </a:rPr>
              <a:t>We do things right.</a:t>
            </a:r>
          </a:p>
          <a:p>
            <a:r>
              <a:rPr lang="en-AU" sz="2000" b="0" dirty="0">
                <a:solidFill>
                  <a:schemeClr val="tx1"/>
                </a:solidFill>
                <a:latin typeface="+mj-lt"/>
              </a:rPr>
              <a:t>We challenge the accepted.</a:t>
            </a:r>
          </a:p>
          <a:p>
            <a:r>
              <a:rPr lang="en-US" sz="2000" b="0" dirty="0">
                <a:solidFill>
                  <a:schemeClr val="tx1"/>
                </a:solidFill>
                <a:latin typeface="+mj-lt"/>
              </a:rPr>
              <a:t>We aim higher.</a:t>
            </a:r>
          </a:p>
          <a:p>
            <a:r>
              <a:rPr lang="en-US" sz="2000" b="0" dirty="0">
                <a:solidFill>
                  <a:schemeClr val="tx1"/>
                </a:solidFill>
                <a:latin typeface="+mj-lt"/>
              </a:rPr>
              <a:t>We live inclusion.</a:t>
            </a:r>
          </a:p>
          <a:p>
            <a:endParaRPr lang="en-US" b="1" dirty="0">
              <a:solidFill>
                <a:schemeClr val="bg1"/>
              </a:solidFill>
              <a:latin typeface="+mj-lt"/>
            </a:endParaRPr>
          </a:p>
        </p:txBody>
      </p:sp>
      <p:sp>
        <p:nvSpPr>
          <p:cNvPr id="9" name="Rectangle 8">
            <a:extLst>
              <a:ext uri="{FF2B5EF4-FFF2-40B4-BE49-F238E27FC236}">
                <a16:creationId xmlns:a16="http://schemas.microsoft.com/office/drawing/2014/main" id="{AD835B10-B30B-4921-A87F-3E4264685D0F}"/>
              </a:ext>
            </a:extLst>
          </p:cNvPr>
          <p:cNvSpPr/>
          <p:nvPr userDrawn="1"/>
        </p:nvSpPr>
        <p:spPr>
          <a:xfrm>
            <a:off x="11582592" y="1178857"/>
            <a:ext cx="619760" cy="5112952"/>
          </a:xfrm>
          <a:prstGeom prst="rect">
            <a:avLst/>
          </a:prstGeom>
          <a:solidFill>
            <a:srgbClr val="5AE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F8D46606-CD93-47D5-B40A-FBCAC4871D1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 r="1645" b="1971"/>
          <a:stretch/>
        </p:blipFill>
        <p:spPr>
          <a:xfrm>
            <a:off x="7951908" y="1178857"/>
            <a:ext cx="3630684" cy="5112951"/>
          </a:xfrm>
          <a:prstGeom prst="rect">
            <a:avLst/>
          </a:prstGeom>
        </p:spPr>
      </p:pic>
      <p:sp>
        <p:nvSpPr>
          <p:cNvPr id="11" name="Title 1">
            <a:extLst>
              <a:ext uri="{FF2B5EF4-FFF2-40B4-BE49-F238E27FC236}">
                <a16:creationId xmlns:a16="http://schemas.microsoft.com/office/drawing/2014/main" id="{76C61056-2A6B-4577-87DF-B4B7BE24474D}"/>
              </a:ext>
            </a:extLst>
          </p:cNvPr>
          <p:cNvSpPr txBox="1">
            <a:spLocks/>
          </p:cNvSpPr>
          <p:nvPr userDrawn="1"/>
        </p:nvSpPr>
        <p:spPr bwMode="white">
          <a:xfrm>
            <a:off x="320040" y="486794"/>
            <a:ext cx="11521439" cy="640080"/>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a:lstStyle>
          <a:p>
            <a:r>
              <a:rPr lang="pl-PL" dirty="0" err="1"/>
              <a:t>Our</a:t>
            </a:r>
            <a:r>
              <a:rPr lang="pl-PL" dirty="0"/>
              <a:t> </a:t>
            </a:r>
            <a:r>
              <a:rPr lang="pl-PL" dirty="0" err="1"/>
              <a:t>Values</a:t>
            </a:r>
            <a:endParaRPr lang="en-US" dirty="0"/>
          </a:p>
        </p:txBody>
      </p:sp>
    </p:spTree>
    <p:extLst>
      <p:ext uri="{BB962C8B-B14F-4D97-AF65-F5344CB8AC3E}">
        <p14:creationId xmlns:p14="http://schemas.microsoft.com/office/powerpoint/2010/main" val="2764517706"/>
      </p:ext>
    </p:extLst>
  </p:cSld>
  <p:clrMapOvr>
    <a:overrideClrMapping bg1="dk1" tx1="lt1" bg2="dk2" tx2="lt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Jacobs Presence by Countr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8636A6-71CC-4108-ACDC-5A368F94A790}"/>
              </a:ext>
            </a:extLst>
          </p:cNvPr>
          <p:cNvSpPr>
            <a:spLocks noGrp="1"/>
          </p:cNvSpPr>
          <p:nvPr>
            <p:ph type="ftr" sz="quarter" idx="10"/>
          </p:nvPr>
        </p:nvSpPr>
        <p:spPr/>
        <p:txBody>
          <a:bodyPr/>
          <a:lstStyle/>
          <a:p>
            <a:r>
              <a:rPr lang="en-AU" dirty="0"/>
              <a:t>©Jacobs </a:t>
            </a:r>
            <a:r>
              <a:rPr lang="en-AU" dirty="0" smtClean="0"/>
              <a:t>2021</a:t>
            </a:r>
            <a:endParaRPr lang="en-AU" dirty="0"/>
          </a:p>
        </p:txBody>
      </p:sp>
      <p:sp>
        <p:nvSpPr>
          <p:cNvPr id="4" name="Slide Number Placeholder 3">
            <a:extLst>
              <a:ext uri="{FF2B5EF4-FFF2-40B4-BE49-F238E27FC236}">
                <a16:creationId xmlns:a16="http://schemas.microsoft.com/office/drawing/2014/main" id="{D834445A-061E-4F49-81F4-B40C60311D68}"/>
              </a:ext>
            </a:extLst>
          </p:cNvPr>
          <p:cNvSpPr>
            <a:spLocks noGrp="1"/>
          </p:cNvSpPr>
          <p:nvPr>
            <p:ph type="sldNum" sz="quarter" idx="11"/>
          </p:nvPr>
        </p:nvSpPr>
        <p:spPr/>
        <p:txBody>
          <a:bodyPr/>
          <a:lstStyle/>
          <a:p>
            <a:fld id="{9B3E39EC-4BE2-4DEA-81C0-4ABC0AAB4AC0}" type="slidenum">
              <a:rPr lang="en-AU" smtClean="0"/>
              <a:pPr/>
              <a:t>‹#›</a:t>
            </a:fld>
            <a:endParaRPr lang="en-AU" dirty="0"/>
          </a:p>
        </p:txBody>
      </p:sp>
      <p:pic>
        <p:nvPicPr>
          <p:cNvPr id="5" name="Picture 4">
            <a:extLst>
              <a:ext uri="{FF2B5EF4-FFF2-40B4-BE49-F238E27FC236}">
                <a16:creationId xmlns:a16="http://schemas.microsoft.com/office/drawing/2014/main" id="{332E1E51-717D-45FF-A8D1-1EC6875BCE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441" y="636650"/>
            <a:ext cx="10969943" cy="5584698"/>
          </a:xfrm>
          <a:prstGeom prst="rect">
            <a:avLst/>
          </a:prstGeom>
        </p:spPr>
      </p:pic>
    </p:spTree>
    <p:extLst>
      <p:ext uri="{BB962C8B-B14F-4D97-AF65-F5344CB8AC3E}">
        <p14:creationId xmlns:p14="http://schemas.microsoft.com/office/powerpoint/2010/main" val="40229345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Jacobs Presence by Country">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834445A-061E-4F49-81F4-B40C60311D68}"/>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Box 5">
            <a:extLst>
              <a:ext uri="{FF2B5EF4-FFF2-40B4-BE49-F238E27FC236}">
                <a16:creationId xmlns:a16="http://schemas.microsoft.com/office/drawing/2014/main" id="{4EFB9180-BE23-403B-8605-70E8AEF2B275}"/>
              </a:ext>
            </a:extLst>
          </p:cNvPr>
          <p:cNvSpPr txBox="1"/>
          <p:nvPr userDrawn="1"/>
        </p:nvSpPr>
        <p:spPr>
          <a:xfrm>
            <a:off x="310720" y="1295400"/>
            <a:ext cx="11398928" cy="4698923"/>
          </a:xfrm>
          <a:prstGeom prst="rect">
            <a:avLst/>
          </a:prstGeom>
          <a:noFill/>
        </p:spPr>
        <p:txBody>
          <a:bodyPr wrap="square" lIns="0" tIns="0" rIns="0" bIns="0" rtlCol="0">
            <a:noAutofit/>
          </a:bodyPr>
          <a:lstStyle/>
          <a:p>
            <a:pPr lvl="0" indent="0">
              <a:lnSpc>
                <a:spcPct val="90000"/>
              </a:lnSpc>
              <a:spcBef>
                <a:spcPts val="1800"/>
              </a:spcBef>
              <a:spcAft>
                <a:spcPts val="0"/>
              </a:spcAft>
            </a:pPr>
            <a:r>
              <a:rPr lang="en-AU" sz="1800" b="1" dirty="0">
                <a:solidFill>
                  <a:schemeClr val="tx1"/>
                </a:solidFill>
                <a:latin typeface="+mj-lt"/>
                <a:cs typeface="JacobsChronos" panose="020B0604020202020204" pitchFamily="34" charset="0"/>
              </a:rPr>
              <a:t>Important</a:t>
            </a:r>
          </a:p>
          <a:p>
            <a:pPr lvl="0" indent="0">
              <a:lnSpc>
                <a:spcPct val="90000"/>
              </a:lnSpc>
              <a:spcBef>
                <a:spcPts val="1800"/>
              </a:spcBef>
              <a:spcAft>
                <a:spcPts val="0"/>
              </a:spcAft>
            </a:pPr>
            <a:r>
              <a:rPr lang="en-AU" sz="1800" dirty="0">
                <a:solidFill>
                  <a:schemeClr val="tx1"/>
                </a:solidFill>
                <a:latin typeface="+mj-lt"/>
                <a:cs typeface="JacobsChronos" panose="020B0604020202020204" pitchFamily="34" charset="0"/>
              </a:rPr>
              <a:t>The material in this presentation has been prepared by Jacobs</a:t>
            </a:r>
            <a:r>
              <a:rPr lang="en-AU" sz="1800" baseline="30000" dirty="0">
                <a:solidFill>
                  <a:schemeClr val="tx1"/>
                </a:solidFill>
                <a:latin typeface="+mj-lt"/>
                <a:cs typeface="JacobsChronos" panose="020B0604020202020204" pitchFamily="34" charset="0"/>
              </a:rPr>
              <a:t>®</a:t>
            </a:r>
            <a:r>
              <a:rPr lang="en-AU" sz="1800" dirty="0">
                <a:solidFill>
                  <a:schemeClr val="tx1"/>
                </a:solidFill>
                <a:latin typeface="+mj-lt"/>
                <a:cs typeface="JacobsChronos" panose="020B0604020202020204" pitchFamily="34" charset="0"/>
              </a:rPr>
              <a:t>.</a:t>
            </a:r>
          </a:p>
          <a:p>
            <a:pPr lvl="0" indent="0">
              <a:lnSpc>
                <a:spcPct val="90000"/>
              </a:lnSpc>
              <a:spcBef>
                <a:spcPts val="1800"/>
              </a:spcBef>
              <a:spcAft>
                <a:spcPts val="0"/>
              </a:spcAft>
            </a:pPr>
            <a:r>
              <a:rPr lang="en-US" sz="1800" kern="1200" dirty="0" smtClean="0">
                <a:solidFill>
                  <a:schemeClr val="tx1"/>
                </a:solidFill>
                <a:effectLst/>
                <a:latin typeface="+mn-lt"/>
                <a:ea typeface="+mn-ea"/>
                <a:cs typeface="+mn-cs"/>
              </a:rPr>
              <a:t>©2021 </a:t>
            </a:r>
            <a:r>
              <a:rPr lang="en-US" sz="1800" kern="1200" dirty="0">
                <a:solidFill>
                  <a:schemeClr val="tx1"/>
                </a:solidFill>
                <a:effectLst/>
                <a:latin typeface="+mn-lt"/>
                <a:ea typeface="+mn-ea"/>
                <a:cs typeface="+mn-cs"/>
              </a:rPr>
              <a:t>Jacobs Solutions Inc. All rights reserved. This presentation is protected by U.S. and International copyright laws.  Reproduction and redistribution without written permission is prohibited.  Jacobs, the Jacobs logo, and all other Jacobs trademarks are the property of Jacobs Engineering Group Inc. </a:t>
            </a:r>
          </a:p>
          <a:p>
            <a:pPr lvl="0" indent="0">
              <a:lnSpc>
                <a:spcPct val="90000"/>
              </a:lnSpc>
              <a:spcBef>
                <a:spcPts val="1800"/>
              </a:spcBef>
              <a:spcAft>
                <a:spcPts val="0"/>
              </a:spcAft>
            </a:pPr>
            <a:r>
              <a:rPr lang="en-AU" sz="1800" dirty="0">
                <a:solidFill>
                  <a:schemeClr val="tx1"/>
                </a:solidFill>
                <a:latin typeface="+mj-lt"/>
                <a:cs typeface="JacobsChronos" panose="020B0604020202020204" pitchFamily="34" charset="0"/>
              </a:rPr>
              <a:t>Jacobs is a trademark of </a:t>
            </a:r>
            <a:r>
              <a:rPr lang="en-US" sz="1800" kern="1200" dirty="0">
                <a:solidFill>
                  <a:schemeClr val="tx1"/>
                </a:solidFill>
                <a:effectLst/>
                <a:latin typeface="+mn-lt"/>
                <a:ea typeface="+mn-ea"/>
                <a:cs typeface="+mn-cs"/>
              </a:rPr>
              <a:t>Jacobs Solutions </a:t>
            </a:r>
            <a:r>
              <a:rPr lang="en-AU" sz="1800" dirty="0">
                <a:solidFill>
                  <a:schemeClr val="tx1"/>
                </a:solidFill>
                <a:latin typeface="+mj-lt"/>
                <a:cs typeface="JacobsChronos" panose="020B0604020202020204" pitchFamily="34" charset="0"/>
              </a:rPr>
              <a:t>Inc. </a:t>
            </a:r>
          </a:p>
          <a:p>
            <a:pPr marL="0" lvl="0" indent="0">
              <a:lnSpc>
                <a:spcPct val="90000"/>
              </a:lnSpc>
              <a:spcBef>
                <a:spcPts val="1800"/>
              </a:spcBef>
              <a:spcAft>
                <a:spcPts val="0"/>
              </a:spcAft>
              <a:buFont typeface="Jacobs Chronos Light" panose="010B0403030503030204" pitchFamily="34" charset="0"/>
              <a:buNone/>
            </a:pPr>
            <a:r>
              <a:rPr lang="en-AU" sz="1800" dirty="0">
                <a:solidFill>
                  <a:schemeClr val="tx1"/>
                </a:solidFill>
                <a:latin typeface="+mj-lt"/>
                <a:cs typeface="JacobsChronos" panose="020B0604020202020204" pitchFamily="34" charset="0"/>
              </a:rPr>
              <a:t> </a:t>
            </a:r>
          </a:p>
        </p:txBody>
      </p:sp>
      <p:sp>
        <p:nvSpPr>
          <p:cNvPr id="9" name="Footer Placeholder 3">
            <a:extLst>
              <a:ext uri="{FF2B5EF4-FFF2-40B4-BE49-F238E27FC236}">
                <a16:creationId xmlns:a16="http://schemas.microsoft.com/office/drawing/2014/main" id="{014F7DA7-F1D6-438D-97DE-17A0E565B3D4}"/>
              </a:ext>
            </a:extLst>
          </p:cNvPr>
          <p:cNvSpPr>
            <a:spLocks noGrp="1"/>
          </p:cNvSpPr>
          <p:nvPr>
            <p:ph type="ftr" sz="quarter" idx="3"/>
          </p:nvPr>
        </p:nvSpPr>
        <p:spPr>
          <a:xfrm>
            <a:off x="9281159" y="6309360"/>
            <a:ext cx="2560320" cy="274320"/>
          </a:xfrm>
          <a:prstGeom prst="rect">
            <a:avLst/>
          </a:prstGeom>
        </p:spPr>
        <p:txBody>
          <a:bodyPr vert="horz" lIns="0" tIns="0" rIns="0" bIns="0" rtlCol="0" anchor="b" anchorCtr="0"/>
          <a:lstStyle>
            <a:lvl1pPr algn="r">
              <a:defRPr sz="800">
                <a:solidFill>
                  <a:schemeClr val="tx1"/>
                </a:solidFill>
              </a:defRPr>
            </a:lvl1pPr>
          </a:lstStyle>
          <a:p>
            <a:r>
              <a:rPr lang="en-AU" dirty="0"/>
              <a:t>©Jacobs </a:t>
            </a:r>
            <a:r>
              <a:rPr lang="en-AU" dirty="0" smtClean="0"/>
              <a:t>2021</a:t>
            </a:r>
            <a:endParaRPr lang="en-AU" dirty="0"/>
          </a:p>
        </p:txBody>
      </p:sp>
      <p:sp>
        <p:nvSpPr>
          <p:cNvPr id="8" name="Title 1">
            <a:extLst>
              <a:ext uri="{FF2B5EF4-FFF2-40B4-BE49-F238E27FC236}">
                <a16:creationId xmlns:a16="http://schemas.microsoft.com/office/drawing/2014/main" id="{9C584620-7147-4800-9F13-32A23D6D5503}"/>
              </a:ext>
            </a:extLst>
          </p:cNvPr>
          <p:cNvSpPr txBox="1">
            <a:spLocks/>
          </p:cNvSpPr>
          <p:nvPr userDrawn="1"/>
        </p:nvSpPr>
        <p:spPr bwMode="white">
          <a:xfrm>
            <a:off x="320040" y="486794"/>
            <a:ext cx="11521439" cy="640080"/>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a:lstStyle>
          <a:p>
            <a:r>
              <a:rPr lang="en-AU" sz="2800" b="1" kern="1200" baseline="0" dirty="0">
                <a:solidFill>
                  <a:schemeClr val="tx1"/>
                </a:solidFill>
                <a:latin typeface="Jacobs Chronos" panose="010B0603030503030204" pitchFamily="34" charset="0"/>
                <a:ea typeface="+mj-ea"/>
                <a:cs typeface="JacobsChronos" panose="020B0604020202020204" pitchFamily="34" charset="0"/>
              </a:rPr>
              <a:t>Copyright Notice</a:t>
            </a:r>
            <a:endParaRPr lang="en-AU" sz="2800" b="1" kern="1200" dirty="0">
              <a:solidFill>
                <a:schemeClr val="tx1"/>
              </a:solidFill>
              <a:latin typeface="Jacobs Chronos" panose="010B0603030503030204" pitchFamily="34" charset="0"/>
              <a:ea typeface="+mj-ea"/>
              <a:cs typeface="JacobsChronos" panose="020B0604020202020204" pitchFamily="34" charset="0"/>
            </a:endParaRPr>
          </a:p>
        </p:txBody>
      </p:sp>
    </p:spTree>
    <p:extLst>
      <p:ext uri="{BB962C8B-B14F-4D97-AF65-F5344CB8AC3E}">
        <p14:creationId xmlns:p14="http://schemas.microsoft.com/office/powerpoint/2010/main" val="8975471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ustom Layout">
    <p:bg>
      <p:bgRef idx="1001">
        <a:schemeClr val="bg1"/>
      </p:bgRef>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BEA1390-B455-464E-B05F-A9C4A5A7247F}"/>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TextBox 4">
            <a:extLst>
              <a:ext uri="{FF2B5EF4-FFF2-40B4-BE49-F238E27FC236}">
                <a16:creationId xmlns:a16="http://schemas.microsoft.com/office/drawing/2014/main" id="{F54BC349-E9B7-43A9-869C-F215935916BD}"/>
              </a:ext>
            </a:extLst>
          </p:cNvPr>
          <p:cNvSpPr txBox="1"/>
          <p:nvPr userDrawn="1"/>
        </p:nvSpPr>
        <p:spPr>
          <a:xfrm>
            <a:off x="310720" y="1295400"/>
            <a:ext cx="11398927" cy="4698923"/>
          </a:xfrm>
          <a:prstGeom prst="rect">
            <a:avLst/>
          </a:prstGeom>
          <a:noFill/>
        </p:spPr>
        <p:txBody>
          <a:bodyPr wrap="square" lIns="0" tIns="0" rIns="0" bIns="0" rtlCol="0">
            <a:noAutofit/>
          </a:bodyPr>
          <a:lstStyle/>
          <a:p>
            <a:pPr lvl="0">
              <a:lnSpc>
                <a:spcPct val="90000"/>
              </a:lnSpc>
              <a:spcBef>
                <a:spcPts val="1800"/>
              </a:spcBef>
              <a:spcAft>
                <a:spcPts val="0"/>
              </a:spcAft>
            </a:pPr>
            <a:r>
              <a:rPr lang="en-US" sz="1800" b="1" dirty="0">
                <a:solidFill>
                  <a:schemeClr val="tx1"/>
                </a:solidFill>
                <a:latin typeface="+mj-lt"/>
                <a:cs typeface="JacobsChronos" panose="020B0604020202020204" pitchFamily="34" charset="0"/>
              </a:rPr>
              <a:t>Important</a:t>
            </a:r>
          </a:p>
          <a:p>
            <a:pPr lvl="0" indent="0">
              <a:lnSpc>
                <a:spcPct val="90000"/>
              </a:lnSpc>
              <a:spcBef>
                <a:spcPts val="1800"/>
              </a:spcBef>
              <a:spcAft>
                <a:spcPts val="0"/>
              </a:spcAft>
            </a:pPr>
            <a:r>
              <a:rPr lang="en-AU" sz="1800" kern="1200" dirty="0">
                <a:solidFill>
                  <a:schemeClr val="tx1"/>
                </a:solidFill>
                <a:latin typeface="+mn-lt"/>
                <a:ea typeface="+mn-ea"/>
                <a:cs typeface="JacobsChronos" panose="020B0604020202020204" pitchFamily="34" charset="0"/>
              </a:rPr>
              <a:t>The material in this presentation has been prepared by Jacobs</a:t>
            </a:r>
            <a:r>
              <a:rPr lang="en-AU" sz="1800" kern="1200" baseline="30000" dirty="0">
                <a:solidFill>
                  <a:schemeClr val="tx1"/>
                </a:solidFill>
                <a:latin typeface="+mn-lt"/>
                <a:ea typeface="+mn-ea"/>
                <a:cs typeface="JacobsChronos" panose="020B0604020202020204" pitchFamily="34" charset="0"/>
              </a:rPr>
              <a:t>®</a:t>
            </a:r>
            <a:r>
              <a:rPr lang="en-AU" sz="1800" kern="1200" dirty="0">
                <a:solidFill>
                  <a:schemeClr val="tx1"/>
                </a:solidFill>
                <a:latin typeface="+mn-lt"/>
                <a:ea typeface="+mn-ea"/>
                <a:cs typeface="JacobsChronos" panose="020B0604020202020204" pitchFamily="34" charset="0"/>
              </a:rPr>
              <a:t>.</a:t>
            </a:r>
          </a:p>
          <a:p>
            <a:pPr lvl="0" indent="0">
              <a:lnSpc>
                <a:spcPct val="90000"/>
              </a:lnSpc>
              <a:spcBef>
                <a:spcPts val="1800"/>
              </a:spcBef>
              <a:spcAft>
                <a:spcPts val="0"/>
              </a:spcAft>
            </a:pPr>
            <a:r>
              <a:rPr lang="en-US" sz="1800" kern="1200" dirty="0" smtClean="0">
                <a:solidFill>
                  <a:schemeClr val="tx1"/>
                </a:solidFill>
                <a:effectLst/>
                <a:latin typeface="+mn-lt"/>
                <a:ea typeface="+mn-ea"/>
                <a:cs typeface="+mn-cs"/>
              </a:rPr>
              <a:t>©2021 </a:t>
            </a:r>
            <a:r>
              <a:rPr lang="en-US" sz="1800" kern="1200" dirty="0">
                <a:solidFill>
                  <a:schemeClr val="tx1"/>
                </a:solidFill>
                <a:effectLst/>
                <a:latin typeface="+mn-lt"/>
                <a:ea typeface="+mn-ea"/>
                <a:cs typeface="+mn-cs"/>
              </a:rPr>
              <a:t>Jacobs Solutions Inc. All rights reserved. This presentation is protected by U.S. and International copyright laws.  Reproduction and redistribution without written permission is prohibited.  Jacobs, the Jacobs logo, and all other Jacobs trademarks are the property of Jacobs Engineering Group Inc. </a:t>
            </a:r>
          </a:p>
          <a:p>
            <a:pPr lvl="0" indent="0">
              <a:lnSpc>
                <a:spcPct val="90000"/>
              </a:lnSpc>
              <a:spcBef>
                <a:spcPts val="1800"/>
              </a:spcBef>
              <a:spcAft>
                <a:spcPts val="0"/>
              </a:spcAft>
            </a:pPr>
            <a:r>
              <a:rPr lang="en-AU" sz="1800" kern="1200" dirty="0">
                <a:solidFill>
                  <a:schemeClr val="tx1"/>
                </a:solidFill>
                <a:latin typeface="+mn-lt"/>
                <a:ea typeface="+mn-ea"/>
                <a:cs typeface="JacobsChronos" panose="020B0604020202020204" pitchFamily="34" charset="0"/>
              </a:rPr>
              <a:t>Jacobs is a trademark of Jacobs Solutions Inc. </a:t>
            </a:r>
          </a:p>
          <a:p>
            <a:pPr marL="0" lvl="0" indent="0">
              <a:lnSpc>
                <a:spcPct val="90000"/>
              </a:lnSpc>
              <a:spcBef>
                <a:spcPts val="1800"/>
              </a:spcBef>
              <a:spcAft>
                <a:spcPts val="0"/>
              </a:spcAft>
              <a:buFont typeface="Jacobs Chronos Light" panose="010B0403030503030204" pitchFamily="34" charset="0"/>
              <a:buNone/>
            </a:pPr>
            <a:r>
              <a:rPr lang="en-AU" sz="1800" kern="1200" dirty="0">
                <a:solidFill>
                  <a:schemeClr val="tx1"/>
                </a:solidFill>
                <a:latin typeface="+mn-lt"/>
                <a:ea typeface="+mn-ea"/>
                <a:cs typeface="JacobsChronos" panose="020B0604020202020204" pitchFamily="34" charset="0"/>
              </a:rPr>
              <a:t> </a:t>
            </a:r>
          </a:p>
        </p:txBody>
      </p:sp>
      <p:sp>
        <p:nvSpPr>
          <p:cNvPr id="9" name="Footer Placeholder 3">
            <a:extLst>
              <a:ext uri="{FF2B5EF4-FFF2-40B4-BE49-F238E27FC236}">
                <a16:creationId xmlns:a16="http://schemas.microsoft.com/office/drawing/2014/main" id="{36DFFAEF-D71C-4488-A77D-ADA5E3D45450}"/>
              </a:ext>
            </a:extLst>
          </p:cNvPr>
          <p:cNvSpPr>
            <a:spLocks noGrp="1"/>
          </p:cNvSpPr>
          <p:nvPr>
            <p:ph type="ftr" sz="quarter" idx="3"/>
          </p:nvPr>
        </p:nvSpPr>
        <p:spPr>
          <a:xfrm>
            <a:off x="9281159" y="6309360"/>
            <a:ext cx="2560320" cy="274320"/>
          </a:xfrm>
          <a:prstGeom prst="rect">
            <a:avLst/>
          </a:prstGeom>
        </p:spPr>
        <p:txBody>
          <a:bodyPr vert="horz" lIns="0" tIns="0" rIns="0" bIns="0" rtlCol="0" anchor="b" anchorCtr="0"/>
          <a:lstStyle>
            <a:lvl1pPr algn="r">
              <a:defRPr sz="800">
                <a:solidFill>
                  <a:schemeClr val="tx1"/>
                </a:solidFill>
              </a:defRPr>
            </a:lvl1pPr>
          </a:lstStyle>
          <a:p>
            <a:r>
              <a:rPr lang="en-AU" dirty="0"/>
              <a:t>©Jacobs </a:t>
            </a:r>
            <a:r>
              <a:rPr lang="en-AU" dirty="0" smtClean="0"/>
              <a:t>2021</a:t>
            </a:r>
            <a:endParaRPr lang="en-AU" dirty="0"/>
          </a:p>
        </p:txBody>
      </p:sp>
      <p:sp>
        <p:nvSpPr>
          <p:cNvPr id="7" name="Title 1">
            <a:extLst>
              <a:ext uri="{FF2B5EF4-FFF2-40B4-BE49-F238E27FC236}">
                <a16:creationId xmlns:a16="http://schemas.microsoft.com/office/drawing/2014/main" id="{C27A3258-7DB5-4C8F-8ABA-DB2F1125F527}"/>
              </a:ext>
            </a:extLst>
          </p:cNvPr>
          <p:cNvSpPr txBox="1">
            <a:spLocks/>
          </p:cNvSpPr>
          <p:nvPr userDrawn="1"/>
        </p:nvSpPr>
        <p:spPr bwMode="white">
          <a:xfrm>
            <a:off x="320040" y="486794"/>
            <a:ext cx="11521439" cy="640080"/>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a:lstStyle>
          <a:p>
            <a:r>
              <a:rPr lang="en-AU" sz="2800" b="1" kern="1200" baseline="0" dirty="0">
                <a:solidFill>
                  <a:schemeClr val="tx1"/>
                </a:solidFill>
                <a:latin typeface="Jacobs Chronos" panose="010B0603030503030204" pitchFamily="34" charset="0"/>
                <a:ea typeface="+mj-ea"/>
                <a:cs typeface="JacobsChronos" panose="020B0604020202020204" pitchFamily="34" charset="0"/>
              </a:rPr>
              <a:t>Copyright Notice</a:t>
            </a:r>
            <a:endParaRPr lang="en-AU" sz="2800" b="1" kern="1200" dirty="0">
              <a:solidFill>
                <a:schemeClr val="tx1"/>
              </a:solidFill>
              <a:latin typeface="Jacobs Chronos" panose="010B0603030503030204" pitchFamily="34" charset="0"/>
              <a:ea typeface="+mj-ea"/>
              <a:cs typeface="JacobsChronos" panose="020B0604020202020204" pitchFamily="34" charset="0"/>
            </a:endParaRPr>
          </a:p>
        </p:txBody>
      </p:sp>
    </p:spTree>
    <p:extLst>
      <p:ext uri="{BB962C8B-B14F-4D97-AF65-F5344CB8AC3E}">
        <p14:creationId xmlns:p14="http://schemas.microsoft.com/office/powerpoint/2010/main" val="3047755999"/>
      </p:ext>
    </p:extLst>
  </p:cSld>
  <p:clrMapOvr>
    <a:overrideClrMapping bg1="dk1" tx1="lt1" bg2="dk2" tx2="lt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A2D58CE-3569-4A31-8F35-C1117D97B021}"/>
              </a:ext>
            </a:extLst>
          </p:cNvPr>
          <p:cNvSpPr>
            <a:spLocks noGrp="1"/>
          </p:cNvSpPr>
          <p:nvPr>
            <p:ph type="ftr" sz="quarter" idx="10"/>
          </p:nvPr>
        </p:nvSpPr>
        <p:spPr/>
        <p:txBody>
          <a:bodyPr/>
          <a:lstStyle/>
          <a:p>
            <a:r>
              <a:rPr lang="en-AU" dirty="0"/>
              <a:t>©Jacobs </a:t>
            </a:r>
            <a:r>
              <a:rPr lang="en-AU" dirty="0" smtClean="0"/>
              <a:t>2021</a:t>
            </a:r>
            <a:endParaRPr lang="en-AU" dirty="0"/>
          </a:p>
        </p:txBody>
      </p:sp>
      <p:sp>
        <p:nvSpPr>
          <p:cNvPr id="4" name="Slide Number Placeholder 3">
            <a:extLst>
              <a:ext uri="{FF2B5EF4-FFF2-40B4-BE49-F238E27FC236}">
                <a16:creationId xmlns:a16="http://schemas.microsoft.com/office/drawing/2014/main" id="{5C91307B-8EB1-469A-B7D2-B5DFB3774BB9}"/>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TextBox 4">
            <a:extLst>
              <a:ext uri="{FF2B5EF4-FFF2-40B4-BE49-F238E27FC236}">
                <a16:creationId xmlns:a16="http://schemas.microsoft.com/office/drawing/2014/main" id="{773015B5-9BC6-488B-8F2B-CA18275E9F96}"/>
              </a:ext>
            </a:extLst>
          </p:cNvPr>
          <p:cNvSpPr txBox="1"/>
          <p:nvPr userDrawn="1"/>
        </p:nvSpPr>
        <p:spPr>
          <a:xfrm>
            <a:off x="310720" y="1295400"/>
            <a:ext cx="11254875" cy="3794606"/>
          </a:xfrm>
          <a:prstGeom prst="rect">
            <a:avLst/>
          </a:prstGeom>
          <a:noFill/>
        </p:spPr>
        <p:txBody>
          <a:bodyPr wrap="square" lIns="0" tIns="0" rIns="0" bIns="0" rtlCol="0">
            <a:noAutofit/>
          </a:bodyPr>
          <a:lstStyle/>
          <a:p>
            <a:pPr lvl="0">
              <a:spcAft>
                <a:spcPts val="600"/>
              </a:spcAft>
            </a:pPr>
            <a:r>
              <a:rPr lang="en-US" sz="1800" kern="1200" dirty="0">
                <a:solidFill>
                  <a:schemeClr val="tx1"/>
                </a:solidFill>
                <a:effectLst/>
                <a:latin typeface="+mn-lt"/>
                <a:ea typeface="+mn-ea"/>
                <a:cs typeface="+mn-cs"/>
              </a:rPr>
              <a:t>Statements made in this presentation that are not based on historical fact are forward-looking statements. Although such statements are based on management's current estimates and expectations, and currently available competitive, financial, and economic data, forward-looking statements are inherently uncertain, and you should not place undue reliance on such statements as actual results may differ materially. We caution the reader that there are a variety of risks, uncertainties and other factors that could cause actual results to differ materially from what is contained, projected or implied by our forward-looking statements. For a description of some additional factors that may occur that could cause actual results to differ from our forward-looking statements, see our most recent Annual Report on Form 10-K, and in particular the discussions contained under Item 1 - Business; Item 1A - Risk Factors; Item 3 - Legal Proceedings; and Item 7 - Management's Discussion and Analysis of Financial Condition and Results of Operations, as well as the Company’s other filings with the Securities and Exchange Commission. The Company is not under any duty to update any of the forward-looking statements after the date of this presentation to conform to actual results, except as required by applicable law.</a:t>
            </a:r>
            <a:endParaRPr lang="en-AU" sz="1800" kern="1200" dirty="0">
              <a:solidFill>
                <a:schemeClr val="tx1"/>
              </a:solidFill>
              <a:effectLst/>
              <a:latin typeface="+mn-lt"/>
              <a:ea typeface="+mn-ea"/>
              <a:cs typeface="JacobsChronos" panose="020B0604020202020204" pitchFamily="34" charset="0"/>
            </a:endParaRPr>
          </a:p>
        </p:txBody>
      </p:sp>
      <p:sp>
        <p:nvSpPr>
          <p:cNvPr id="7" name="Title 1">
            <a:extLst>
              <a:ext uri="{FF2B5EF4-FFF2-40B4-BE49-F238E27FC236}">
                <a16:creationId xmlns:a16="http://schemas.microsoft.com/office/drawing/2014/main" id="{C1A16515-15F1-4981-ACEE-9026AD5856F1}"/>
              </a:ext>
            </a:extLst>
          </p:cNvPr>
          <p:cNvSpPr txBox="1">
            <a:spLocks/>
          </p:cNvSpPr>
          <p:nvPr userDrawn="1"/>
        </p:nvSpPr>
        <p:spPr bwMode="white">
          <a:xfrm>
            <a:off x="320040" y="486794"/>
            <a:ext cx="11521439" cy="656206"/>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a:lstStyle>
          <a:p>
            <a:r>
              <a:rPr lang="en-AU" sz="2800" b="1" kern="1200" baseline="0" dirty="0">
                <a:solidFill>
                  <a:schemeClr val="tx2"/>
                </a:solidFill>
                <a:latin typeface="Jacobs Chronos" panose="010B0603030503030204" pitchFamily="34" charset="0"/>
                <a:ea typeface="+mj-ea"/>
                <a:cs typeface="JacobsChronos" panose="020B0604020202020204" pitchFamily="34" charset="0"/>
              </a:rPr>
              <a:t>Forward-Looking Statement Disclaimer</a:t>
            </a:r>
            <a:endParaRPr lang="en-AU" sz="2800" b="1" kern="1200" dirty="0">
              <a:solidFill>
                <a:schemeClr val="tx2"/>
              </a:solidFill>
              <a:latin typeface="Jacobs Chronos" panose="010B0603030503030204" pitchFamily="34" charset="0"/>
              <a:ea typeface="+mj-ea"/>
              <a:cs typeface="JacobsChronos" panose="020B0604020202020204" pitchFamily="34" charset="0"/>
            </a:endParaRPr>
          </a:p>
        </p:txBody>
      </p:sp>
    </p:spTree>
    <p:extLst>
      <p:ext uri="{BB962C8B-B14F-4D97-AF65-F5344CB8AC3E}">
        <p14:creationId xmlns:p14="http://schemas.microsoft.com/office/powerpoint/2010/main" val="395669648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ack Cover Blue 1">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40FE2968-4BAF-4AB9-A170-B5D94AF45FF9}"/>
              </a:ext>
            </a:extLst>
          </p:cNvPr>
          <p:cNvGrpSpPr/>
          <p:nvPr userDrawn="1"/>
        </p:nvGrpSpPr>
        <p:grpSpPr>
          <a:xfrm>
            <a:off x="1004936" y="0"/>
            <a:ext cx="11187064" cy="5803791"/>
            <a:chOff x="1572014" y="0"/>
            <a:chExt cx="10616811" cy="5411469"/>
          </a:xfrm>
        </p:grpSpPr>
        <p:pic>
          <p:nvPicPr>
            <p:cNvPr id="15" name="Picture 14">
              <a:extLst>
                <a:ext uri="{FF2B5EF4-FFF2-40B4-BE49-F238E27FC236}">
                  <a16:creationId xmlns:a16="http://schemas.microsoft.com/office/drawing/2014/main" id="{982C8550-AB25-41B1-999A-7F8467086E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2014" y="1107030"/>
              <a:ext cx="10616811" cy="4304439"/>
            </a:xfrm>
            <a:prstGeom prst="rect">
              <a:avLst/>
            </a:prstGeom>
          </p:spPr>
        </p:pic>
        <p:sp>
          <p:nvSpPr>
            <p:cNvPr id="16" name="Rectangle 15">
              <a:extLst>
                <a:ext uri="{FF2B5EF4-FFF2-40B4-BE49-F238E27FC236}">
                  <a16:creationId xmlns:a16="http://schemas.microsoft.com/office/drawing/2014/main" id="{B402D295-B082-4240-9F39-F6D489FAA977}"/>
                </a:ext>
              </a:extLst>
            </p:cNvPr>
            <p:cNvSpPr/>
            <p:nvPr userDrawn="1"/>
          </p:nvSpPr>
          <p:spPr>
            <a:xfrm>
              <a:off x="1581785" y="247014"/>
              <a:ext cx="10607040" cy="879231"/>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10D8B095-883E-4492-B0D8-F0E00F5B6862}"/>
                </a:ext>
              </a:extLst>
            </p:cNvPr>
            <p:cNvSpPr/>
            <p:nvPr userDrawn="1"/>
          </p:nvSpPr>
          <p:spPr>
            <a:xfrm>
              <a:off x="1581785" y="0"/>
              <a:ext cx="10607040" cy="274320"/>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3" name="Title 1">
            <a:extLst>
              <a:ext uri="{FF2B5EF4-FFF2-40B4-BE49-F238E27FC236}">
                <a16:creationId xmlns:a16="http://schemas.microsoft.com/office/drawing/2014/main" id="{A7F61A64-3CDE-4167-85CB-90C6332EF1A3}"/>
              </a:ext>
            </a:extLst>
          </p:cNvPr>
          <p:cNvSpPr>
            <a:spLocks noGrp="1"/>
          </p:cNvSpPr>
          <p:nvPr>
            <p:ph type="ctrTitle" hasCustomPrompt="1"/>
          </p:nvPr>
        </p:nvSpPr>
        <p:spPr>
          <a:xfrm>
            <a:off x="2222044" y="1568547"/>
            <a:ext cx="6400800" cy="1371600"/>
          </a:xfrm>
          <a:prstGeom prst="rect">
            <a:avLst/>
          </a:prstGeom>
        </p:spPr>
        <p:txBody>
          <a:bodyPr lIns="0" tIns="0" rIns="0" bIns="0" anchor="b" anchorCtr="0"/>
          <a:lstStyle>
            <a:lvl1pPr algn="l">
              <a:defRPr sz="4200">
                <a:solidFill>
                  <a:schemeClr val="bg1"/>
                </a:solidFill>
              </a:defRPr>
            </a:lvl1pPr>
          </a:lstStyle>
          <a:p>
            <a:r>
              <a:rPr lang="en-US" dirty="0"/>
              <a:t>Thank You</a:t>
            </a:r>
          </a:p>
        </p:txBody>
      </p:sp>
      <p:sp>
        <p:nvSpPr>
          <p:cNvPr id="64" name="Subtitle 2">
            <a:extLst>
              <a:ext uri="{FF2B5EF4-FFF2-40B4-BE49-F238E27FC236}">
                <a16:creationId xmlns:a16="http://schemas.microsoft.com/office/drawing/2014/main" id="{9FD1511E-B62B-4097-A97D-8D9B2E4AD4AF}"/>
              </a:ext>
            </a:extLst>
          </p:cNvPr>
          <p:cNvSpPr>
            <a:spLocks noGrp="1"/>
          </p:cNvSpPr>
          <p:nvPr>
            <p:ph type="subTitle" idx="1" hasCustomPrompt="1"/>
          </p:nvPr>
        </p:nvSpPr>
        <p:spPr>
          <a:xfrm>
            <a:off x="2222044" y="3343464"/>
            <a:ext cx="6400800" cy="1097280"/>
          </a:xfrm>
          <a:prstGeom prst="rect">
            <a:avLst/>
          </a:prstGeom>
        </p:spPr>
        <p:txBody>
          <a:bodyPr lIns="0" tIns="0" rIns="0" bIns="0"/>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28pt  </a:t>
            </a:r>
          </a:p>
        </p:txBody>
      </p:sp>
    </p:spTree>
    <p:extLst>
      <p:ext uri="{BB962C8B-B14F-4D97-AF65-F5344CB8AC3E}">
        <p14:creationId xmlns:p14="http://schemas.microsoft.com/office/powerpoint/2010/main" val="36053029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ack Cover Purple 1">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15BA55F-0E91-4D7F-9E4A-EDFC79EE011E}"/>
              </a:ext>
            </a:extLst>
          </p:cNvPr>
          <p:cNvGrpSpPr/>
          <p:nvPr userDrawn="1"/>
        </p:nvGrpSpPr>
        <p:grpSpPr>
          <a:xfrm>
            <a:off x="1015232" y="0"/>
            <a:ext cx="11173593" cy="5778631"/>
            <a:chOff x="1581785" y="0"/>
            <a:chExt cx="10607040" cy="5411469"/>
          </a:xfrm>
        </p:grpSpPr>
        <p:pic>
          <p:nvPicPr>
            <p:cNvPr id="5" name="Picture 4">
              <a:extLst>
                <a:ext uri="{FF2B5EF4-FFF2-40B4-BE49-F238E27FC236}">
                  <a16:creationId xmlns:a16="http://schemas.microsoft.com/office/drawing/2014/main" id="{6AE504DC-7314-44CB-9C4D-D1417B013B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929"/>
            <a:stretch/>
          </p:blipFill>
          <p:spPr>
            <a:xfrm>
              <a:off x="1581785" y="1107030"/>
              <a:ext cx="10607040" cy="4304439"/>
            </a:xfrm>
            <a:prstGeom prst="rect">
              <a:avLst/>
            </a:prstGeom>
            <a:solidFill>
              <a:srgbClr val="6F006E"/>
            </a:solidFill>
          </p:spPr>
        </p:pic>
        <p:grpSp>
          <p:nvGrpSpPr>
            <p:cNvPr id="6" name="Group 5">
              <a:extLst>
                <a:ext uri="{FF2B5EF4-FFF2-40B4-BE49-F238E27FC236}">
                  <a16:creationId xmlns:a16="http://schemas.microsoft.com/office/drawing/2014/main" id="{CE216235-861E-4CD0-BEC0-AF3D1B4E1DB6}"/>
                </a:ext>
              </a:extLst>
            </p:cNvPr>
            <p:cNvGrpSpPr/>
            <p:nvPr userDrawn="1"/>
          </p:nvGrpSpPr>
          <p:grpSpPr>
            <a:xfrm>
              <a:off x="1581785" y="0"/>
              <a:ext cx="10607040" cy="1126245"/>
              <a:chOff x="1581785" y="0"/>
              <a:chExt cx="10607040" cy="1126245"/>
            </a:xfrm>
          </p:grpSpPr>
          <p:sp>
            <p:nvSpPr>
              <p:cNvPr id="7" name="Rectangle 6">
                <a:extLst>
                  <a:ext uri="{FF2B5EF4-FFF2-40B4-BE49-F238E27FC236}">
                    <a16:creationId xmlns:a16="http://schemas.microsoft.com/office/drawing/2014/main" id="{4C42AADD-502D-4152-8B36-EC246279832D}"/>
                  </a:ext>
                </a:extLst>
              </p:cNvPr>
              <p:cNvSpPr/>
              <p:nvPr userDrawn="1"/>
            </p:nvSpPr>
            <p:spPr>
              <a:xfrm>
                <a:off x="1581785" y="247014"/>
                <a:ext cx="10607040" cy="879231"/>
              </a:xfrm>
              <a:prstGeom prst="rect">
                <a:avLst/>
              </a:prstGeom>
              <a:solidFill>
                <a:srgbClr val="A80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8FED9C33-1382-426F-943B-9CDA2DA2A262}"/>
                  </a:ext>
                </a:extLst>
              </p:cNvPr>
              <p:cNvSpPr/>
              <p:nvPr userDrawn="1"/>
            </p:nvSpPr>
            <p:spPr>
              <a:xfrm>
                <a:off x="1581785" y="0"/>
                <a:ext cx="10607040" cy="274320"/>
              </a:xfrm>
              <a:prstGeom prst="rect">
                <a:avLst/>
              </a:prstGeom>
              <a:solidFill>
                <a:srgbClr val="6F0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9" name="Title 1">
            <a:extLst>
              <a:ext uri="{FF2B5EF4-FFF2-40B4-BE49-F238E27FC236}">
                <a16:creationId xmlns:a16="http://schemas.microsoft.com/office/drawing/2014/main" id="{76E2362A-61F6-4883-94BC-DEF42B3004A3}"/>
              </a:ext>
            </a:extLst>
          </p:cNvPr>
          <p:cNvSpPr>
            <a:spLocks noGrp="1"/>
          </p:cNvSpPr>
          <p:nvPr>
            <p:ph type="ctrTitle" hasCustomPrompt="1"/>
          </p:nvPr>
        </p:nvSpPr>
        <p:spPr>
          <a:xfrm>
            <a:off x="2222044" y="1568547"/>
            <a:ext cx="6400800" cy="1371600"/>
          </a:xfrm>
          <a:prstGeom prst="rect">
            <a:avLst/>
          </a:prstGeom>
        </p:spPr>
        <p:txBody>
          <a:bodyPr lIns="0" tIns="0" rIns="0" bIns="0" anchor="b"/>
          <a:lstStyle>
            <a:lvl1pPr algn="l">
              <a:defRPr sz="4200">
                <a:solidFill>
                  <a:schemeClr val="bg1"/>
                </a:solidFill>
              </a:defRPr>
            </a:lvl1pPr>
          </a:lstStyle>
          <a:p>
            <a:r>
              <a:rPr lang="en-US" dirty="0"/>
              <a:t>Thank You</a:t>
            </a:r>
          </a:p>
        </p:txBody>
      </p:sp>
      <p:sp>
        <p:nvSpPr>
          <p:cNvPr id="10" name="Subtitle 2">
            <a:extLst>
              <a:ext uri="{FF2B5EF4-FFF2-40B4-BE49-F238E27FC236}">
                <a16:creationId xmlns:a16="http://schemas.microsoft.com/office/drawing/2014/main" id="{5003B944-E549-4D32-A21A-BCB050EFAE96}"/>
              </a:ext>
            </a:extLst>
          </p:cNvPr>
          <p:cNvSpPr>
            <a:spLocks noGrp="1"/>
          </p:cNvSpPr>
          <p:nvPr>
            <p:ph type="subTitle" idx="1" hasCustomPrompt="1"/>
          </p:nvPr>
        </p:nvSpPr>
        <p:spPr>
          <a:xfrm>
            <a:off x="2222044" y="3343464"/>
            <a:ext cx="6400800" cy="1097280"/>
          </a:xfrm>
          <a:prstGeom prst="rect">
            <a:avLst/>
          </a:prstGeom>
        </p:spPr>
        <p:txBody>
          <a:bodyPr lIns="0" tIns="0" rIns="0" bIns="0"/>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28pt  </a:t>
            </a:r>
          </a:p>
        </p:txBody>
      </p:sp>
    </p:spTree>
    <p:extLst>
      <p:ext uri="{BB962C8B-B14F-4D97-AF65-F5344CB8AC3E}">
        <p14:creationId xmlns:p14="http://schemas.microsoft.com/office/powerpoint/2010/main" val="109309533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ack Cover Red 1">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BD7953F-2CEC-49FD-9143-A18FFEBAE699}"/>
              </a:ext>
            </a:extLst>
          </p:cNvPr>
          <p:cNvGrpSpPr/>
          <p:nvPr userDrawn="1"/>
        </p:nvGrpSpPr>
        <p:grpSpPr>
          <a:xfrm>
            <a:off x="1015232" y="0"/>
            <a:ext cx="11176768" cy="5778281"/>
            <a:chOff x="1570193" y="0"/>
            <a:chExt cx="10621649" cy="5411469"/>
          </a:xfrm>
        </p:grpSpPr>
        <p:pic>
          <p:nvPicPr>
            <p:cNvPr id="4" name="Picture 3">
              <a:extLst>
                <a:ext uri="{FF2B5EF4-FFF2-40B4-BE49-F238E27FC236}">
                  <a16:creationId xmlns:a16="http://schemas.microsoft.com/office/drawing/2014/main" id="{1F99D95C-68CF-4E22-948C-DFAD50B79D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0193" y="1107030"/>
              <a:ext cx="10621649" cy="4304439"/>
            </a:xfrm>
            <a:prstGeom prst="rect">
              <a:avLst/>
            </a:prstGeom>
          </p:spPr>
        </p:pic>
        <p:sp>
          <p:nvSpPr>
            <p:cNvPr id="5" name="Rectangle 4">
              <a:extLst>
                <a:ext uri="{FF2B5EF4-FFF2-40B4-BE49-F238E27FC236}">
                  <a16:creationId xmlns:a16="http://schemas.microsoft.com/office/drawing/2014/main" id="{C44AF1E9-C422-45F4-BA0F-E18879906F83}"/>
                </a:ext>
              </a:extLst>
            </p:cNvPr>
            <p:cNvSpPr/>
            <p:nvPr userDrawn="1"/>
          </p:nvSpPr>
          <p:spPr>
            <a:xfrm>
              <a:off x="1581785" y="247014"/>
              <a:ext cx="10607040" cy="879231"/>
            </a:xfrm>
            <a:prstGeom prst="rect">
              <a:avLst/>
            </a:prstGeom>
            <a:solidFill>
              <a:srgbClr val="FF46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957EEAFE-09AD-44A7-A787-4D480FA4E3DD}"/>
                </a:ext>
              </a:extLst>
            </p:cNvPr>
            <p:cNvSpPr/>
            <p:nvPr userDrawn="1"/>
          </p:nvSpPr>
          <p:spPr>
            <a:xfrm>
              <a:off x="1581785" y="0"/>
              <a:ext cx="10607040" cy="274320"/>
            </a:xfrm>
            <a:prstGeom prst="rect">
              <a:avLst/>
            </a:prstGeom>
            <a:solidFill>
              <a:srgbClr val="D72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itle 1">
            <a:extLst>
              <a:ext uri="{FF2B5EF4-FFF2-40B4-BE49-F238E27FC236}">
                <a16:creationId xmlns:a16="http://schemas.microsoft.com/office/drawing/2014/main" id="{A62AC4E7-EB97-4491-AA7E-434973D72177}"/>
              </a:ext>
            </a:extLst>
          </p:cNvPr>
          <p:cNvSpPr>
            <a:spLocks noGrp="1"/>
          </p:cNvSpPr>
          <p:nvPr>
            <p:ph type="ctrTitle" hasCustomPrompt="1"/>
          </p:nvPr>
        </p:nvSpPr>
        <p:spPr>
          <a:xfrm>
            <a:off x="2222044" y="1568547"/>
            <a:ext cx="6400800" cy="1371600"/>
          </a:xfrm>
          <a:prstGeom prst="rect">
            <a:avLst/>
          </a:prstGeom>
        </p:spPr>
        <p:txBody>
          <a:bodyPr lIns="0" tIns="0" rIns="0" bIns="0" anchor="b"/>
          <a:lstStyle>
            <a:lvl1pPr algn="l">
              <a:defRPr sz="4200">
                <a:solidFill>
                  <a:schemeClr val="bg1"/>
                </a:solidFill>
              </a:defRPr>
            </a:lvl1pPr>
          </a:lstStyle>
          <a:p>
            <a:r>
              <a:rPr lang="en-US" dirty="0"/>
              <a:t>Thank You</a:t>
            </a:r>
          </a:p>
        </p:txBody>
      </p:sp>
      <p:sp>
        <p:nvSpPr>
          <p:cNvPr id="8" name="Subtitle 2">
            <a:extLst>
              <a:ext uri="{FF2B5EF4-FFF2-40B4-BE49-F238E27FC236}">
                <a16:creationId xmlns:a16="http://schemas.microsoft.com/office/drawing/2014/main" id="{ADB1696D-6D05-4956-B98D-EA4162819138}"/>
              </a:ext>
            </a:extLst>
          </p:cNvPr>
          <p:cNvSpPr>
            <a:spLocks noGrp="1"/>
          </p:cNvSpPr>
          <p:nvPr>
            <p:ph type="subTitle" idx="1" hasCustomPrompt="1"/>
          </p:nvPr>
        </p:nvSpPr>
        <p:spPr>
          <a:xfrm>
            <a:off x="2222044" y="3343464"/>
            <a:ext cx="6400800" cy="1097280"/>
          </a:xfrm>
          <a:prstGeom prst="rect">
            <a:avLst/>
          </a:prstGeom>
        </p:spPr>
        <p:txBody>
          <a:bodyPr lIns="0" tIns="0" rIns="0" bIns="0"/>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28pt  </a:t>
            </a:r>
          </a:p>
        </p:txBody>
      </p:sp>
    </p:spTree>
    <p:extLst>
      <p:ext uri="{BB962C8B-B14F-4D97-AF65-F5344CB8AC3E}">
        <p14:creationId xmlns:p14="http://schemas.microsoft.com/office/powerpoint/2010/main" val="208638466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ack Cover Yellow 1">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407A0F4-C136-4AFC-ACF9-D497162F1EA0}"/>
              </a:ext>
            </a:extLst>
          </p:cNvPr>
          <p:cNvGrpSpPr/>
          <p:nvPr userDrawn="1"/>
        </p:nvGrpSpPr>
        <p:grpSpPr>
          <a:xfrm>
            <a:off x="1015232" y="0"/>
            <a:ext cx="11176768" cy="5778281"/>
            <a:chOff x="1570193" y="0"/>
            <a:chExt cx="10621649" cy="5411469"/>
          </a:xfrm>
        </p:grpSpPr>
        <p:pic>
          <p:nvPicPr>
            <p:cNvPr id="4" name="Picture 3">
              <a:extLst>
                <a:ext uri="{FF2B5EF4-FFF2-40B4-BE49-F238E27FC236}">
                  <a16:creationId xmlns:a16="http://schemas.microsoft.com/office/drawing/2014/main" id="{6F240012-04C1-4ACA-B25D-D08ADB1C50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0193" y="1107030"/>
              <a:ext cx="10621649" cy="4304439"/>
            </a:xfrm>
            <a:prstGeom prst="rect">
              <a:avLst/>
            </a:prstGeom>
          </p:spPr>
        </p:pic>
        <p:sp>
          <p:nvSpPr>
            <p:cNvPr id="5" name="Rectangle 4">
              <a:extLst>
                <a:ext uri="{FF2B5EF4-FFF2-40B4-BE49-F238E27FC236}">
                  <a16:creationId xmlns:a16="http://schemas.microsoft.com/office/drawing/2014/main" id="{3544F831-BECB-4384-B834-C4A1B5697076}"/>
                </a:ext>
              </a:extLst>
            </p:cNvPr>
            <p:cNvSpPr/>
            <p:nvPr userDrawn="1"/>
          </p:nvSpPr>
          <p:spPr>
            <a:xfrm>
              <a:off x="1581785" y="247014"/>
              <a:ext cx="10607040" cy="879231"/>
            </a:xfrm>
            <a:prstGeom prst="rect">
              <a:avLst/>
            </a:prstGeom>
            <a:solidFill>
              <a:srgbClr val="FFB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700C554-EE42-4A2E-8CDA-CA681774E516}"/>
                </a:ext>
              </a:extLst>
            </p:cNvPr>
            <p:cNvSpPr/>
            <p:nvPr userDrawn="1"/>
          </p:nvSpPr>
          <p:spPr>
            <a:xfrm>
              <a:off x="1581785" y="0"/>
              <a:ext cx="10607040" cy="274320"/>
            </a:xfrm>
            <a:prstGeom prst="rect">
              <a:avLst/>
            </a:prstGeom>
            <a:solidFill>
              <a:srgbClr val="FFA0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Subtitle 2">
            <a:extLst>
              <a:ext uri="{FF2B5EF4-FFF2-40B4-BE49-F238E27FC236}">
                <a16:creationId xmlns:a16="http://schemas.microsoft.com/office/drawing/2014/main" id="{6013827B-CA75-4A46-B871-44D669F75440}"/>
              </a:ext>
            </a:extLst>
          </p:cNvPr>
          <p:cNvSpPr>
            <a:spLocks noGrp="1"/>
          </p:cNvSpPr>
          <p:nvPr>
            <p:ph type="subTitle" idx="1" hasCustomPrompt="1"/>
          </p:nvPr>
        </p:nvSpPr>
        <p:spPr>
          <a:xfrm>
            <a:off x="2222044" y="3343464"/>
            <a:ext cx="6400800" cy="1097280"/>
          </a:xfrm>
          <a:prstGeom prst="rect">
            <a:avLst/>
          </a:prstGeom>
        </p:spPr>
        <p:txBody>
          <a:bodyPr lIns="0" tIns="0" rIns="0" bIns="0"/>
          <a:lstStyle>
            <a:lvl1pPr marL="0" indent="0" algn="l">
              <a:buNone/>
              <a:defRPr sz="2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28pt  </a:t>
            </a:r>
          </a:p>
        </p:txBody>
      </p:sp>
      <p:sp>
        <p:nvSpPr>
          <p:cNvPr id="9" name="Title 1">
            <a:extLst>
              <a:ext uri="{FF2B5EF4-FFF2-40B4-BE49-F238E27FC236}">
                <a16:creationId xmlns:a16="http://schemas.microsoft.com/office/drawing/2014/main" id="{7184162D-55BE-425C-8D84-44A1BE9B67A8}"/>
              </a:ext>
            </a:extLst>
          </p:cNvPr>
          <p:cNvSpPr>
            <a:spLocks noGrp="1"/>
          </p:cNvSpPr>
          <p:nvPr>
            <p:ph type="ctrTitle" hasCustomPrompt="1"/>
          </p:nvPr>
        </p:nvSpPr>
        <p:spPr>
          <a:xfrm>
            <a:off x="2222044" y="1568547"/>
            <a:ext cx="6400800" cy="1371600"/>
          </a:xfrm>
          <a:prstGeom prst="rect">
            <a:avLst/>
          </a:prstGeom>
        </p:spPr>
        <p:txBody>
          <a:bodyPr lIns="0" tIns="0" rIns="0" bIns="0" anchor="b"/>
          <a:lstStyle>
            <a:lvl1pPr algn="l">
              <a:defRPr sz="4200">
                <a:solidFill>
                  <a:schemeClr val="tx1"/>
                </a:solidFill>
              </a:defRPr>
            </a:lvl1pPr>
          </a:lstStyle>
          <a:p>
            <a:r>
              <a:rPr lang="en-US" dirty="0"/>
              <a:t>Thank You</a:t>
            </a:r>
          </a:p>
        </p:txBody>
      </p:sp>
    </p:spTree>
    <p:extLst>
      <p:ext uri="{BB962C8B-B14F-4D97-AF65-F5344CB8AC3E}">
        <p14:creationId xmlns:p14="http://schemas.microsoft.com/office/powerpoint/2010/main" val="66801259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ack Cover Green 1">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834D91D-A186-4D05-BFD3-C949F892CB38}"/>
              </a:ext>
            </a:extLst>
          </p:cNvPr>
          <p:cNvGrpSpPr/>
          <p:nvPr userDrawn="1"/>
        </p:nvGrpSpPr>
        <p:grpSpPr>
          <a:xfrm>
            <a:off x="1015232" y="0"/>
            <a:ext cx="11176768" cy="5778281"/>
            <a:chOff x="1570193" y="0"/>
            <a:chExt cx="10621649" cy="5411469"/>
          </a:xfrm>
        </p:grpSpPr>
        <p:pic>
          <p:nvPicPr>
            <p:cNvPr id="4" name="Picture 3">
              <a:extLst>
                <a:ext uri="{FF2B5EF4-FFF2-40B4-BE49-F238E27FC236}">
                  <a16:creationId xmlns:a16="http://schemas.microsoft.com/office/drawing/2014/main" id="{CE63DA98-418A-4359-A075-3660B20FE9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0193" y="1107030"/>
              <a:ext cx="10621649" cy="4304439"/>
            </a:xfrm>
            <a:prstGeom prst="rect">
              <a:avLst/>
            </a:prstGeom>
          </p:spPr>
        </p:pic>
        <p:sp>
          <p:nvSpPr>
            <p:cNvPr id="5" name="Rectangle 4">
              <a:extLst>
                <a:ext uri="{FF2B5EF4-FFF2-40B4-BE49-F238E27FC236}">
                  <a16:creationId xmlns:a16="http://schemas.microsoft.com/office/drawing/2014/main" id="{9998795D-FDF1-49C0-9FBB-09DF165043AE}"/>
                </a:ext>
              </a:extLst>
            </p:cNvPr>
            <p:cNvSpPr/>
            <p:nvPr userDrawn="1"/>
          </p:nvSpPr>
          <p:spPr>
            <a:xfrm>
              <a:off x="1581785" y="247014"/>
              <a:ext cx="10607040" cy="879231"/>
            </a:xfrm>
            <a:prstGeom prst="rect">
              <a:avLst/>
            </a:prstGeom>
            <a:solidFill>
              <a:srgbClr val="09D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2F85CA9B-4A79-492D-A389-B5AE05F56FFA}"/>
                </a:ext>
              </a:extLst>
            </p:cNvPr>
            <p:cNvSpPr/>
            <p:nvPr userDrawn="1"/>
          </p:nvSpPr>
          <p:spPr>
            <a:xfrm>
              <a:off x="1581785" y="0"/>
              <a:ext cx="10607040" cy="274320"/>
            </a:xfrm>
            <a:prstGeom prst="rect">
              <a:avLst/>
            </a:prstGeom>
            <a:solidFill>
              <a:srgbClr val="027C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Subtitle 2">
            <a:extLst>
              <a:ext uri="{FF2B5EF4-FFF2-40B4-BE49-F238E27FC236}">
                <a16:creationId xmlns:a16="http://schemas.microsoft.com/office/drawing/2014/main" id="{96B498E0-A08A-4E2A-ABD6-DC7D4712A79F}"/>
              </a:ext>
            </a:extLst>
          </p:cNvPr>
          <p:cNvSpPr>
            <a:spLocks noGrp="1"/>
          </p:cNvSpPr>
          <p:nvPr>
            <p:ph type="subTitle" idx="1" hasCustomPrompt="1"/>
          </p:nvPr>
        </p:nvSpPr>
        <p:spPr>
          <a:xfrm>
            <a:off x="2222044" y="3343464"/>
            <a:ext cx="6400800" cy="1097280"/>
          </a:xfrm>
          <a:prstGeom prst="rect">
            <a:avLst/>
          </a:prstGeom>
        </p:spPr>
        <p:txBody>
          <a:bodyPr lIns="0" tIns="0" rIns="0" bIns="0"/>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28pt  </a:t>
            </a:r>
          </a:p>
        </p:txBody>
      </p:sp>
      <p:sp>
        <p:nvSpPr>
          <p:cNvPr id="9" name="Title 1">
            <a:extLst>
              <a:ext uri="{FF2B5EF4-FFF2-40B4-BE49-F238E27FC236}">
                <a16:creationId xmlns:a16="http://schemas.microsoft.com/office/drawing/2014/main" id="{22E0353E-389E-4662-B9AD-B4AE0DAB05EF}"/>
              </a:ext>
            </a:extLst>
          </p:cNvPr>
          <p:cNvSpPr>
            <a:spLocks noGrp="1"/>
          </p:cNvSpPr>
          <p:nvPr>
            <p:ph type="ctrTitle" hasCustomPrompt="1"/>
          </p:nvPr>
        </p:nvSpPr>
        <p:spPr>
          <a:xfrm>
            <a:off x="2222044" y="1568547"/>
            <a:ext cx="6400800" cy="1371600"/>
          </a:xfrm>
          <a:prstGeom prst="rect">
            <a:avLst/>
          </a:prstGeom>
        </p:spPr>
        <p:txBody>
          <a:bodyPr lIns="0" tIns="0" rIns="0" bIns="0" anchor="b"/>
          <a:lstStyle>
            <a:lvl1pPr algn="l">
              <a:defRPr sz="4200">
                <a:solidFill>
                  <a:schemeClr val="bg1"/>
                </a:solidFill>
              </a:defRPr>
            </a:lvl1pPr>
          </a:lstStyle>
          <a:p>
            <a:r>
              <a:rPr lang="en-US" dirty="0"/>
              <a:t>Thank You</a:t>
            </a:r>
          </a:p>
        </p:txBody>
      </p:sp>
    </p:spTree>
    <p:extLst>
      <p:ext uri="{BB962C8B-B14F-4D97-AF65-F5344CB8AC3E}">
        <p14:creationId xmlns:p14="http://schemas.microsoft.com/office/powerpoint/2010/main" val="30756155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Red 2">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28A5FE3-041D-4DF1-B3E5-F60473968D3C}"/>
              </a:ext>
            </a:extLst>
          </p:cNvPr>
          <p:cNvGrpSpPr/>
          <p:nvPr userDrawn="1"/>
        </p:nvGrpSpPr>
        <p:grpSpPr>
          <a:xfrm>
            <a:off x="933" y="0"/>
            <a:ext cx="12187892" cy="6858000"/>
            <a:chOff x="933" y="0"/>
            <a:chExt cx="12187892" cy="6858000"/>
          </a:xfrm>
        </p:grpSpPr>
        <p:pic>
          <p:nvPicPr>
            <p:cNvPr id="4" name="Picture 3">
              <a:extLst>
                <a:ext uri="{FF2B5EF4-FFF2-40B4-BE49-F238E27FC236}">
                  <a16:creationId xmlns:a16="http://schemas.microsoft.com/office/drawing/2014/main" id="{CEDCEBB1-A3AA-4CA0-9BA6-56BB5D5F67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3" y="57"/>
              <a:ext cx="8873910" cy="6857943"/>
            </a:xfrm>
            <a:prstGeom prst="rect">
              <a:avLst/>
            </a:prstGeom>
          </p:spPr>
        </p:pic>
        <p:sp>
          <p:nvSpPr>
            <p:cNvPr id="5" name="Rectangle 4">
              <a:extLst>
                <a:ext uri="{FF2B5EF4-FFF2-40B4-BE49-F238E27FC236}">
                  <a16:creationId xmlns:a16="http://schemas.microsoft.com/office/drawing/2014/main" id="{62177EF2-5F7A-4B2E-94B0-CC9D5F19230B}"/>
                </a:ext>
              </a:extLst>
            </p:cNvPr>
            <p:cNvSpPr/>
            <p:nvPr userDrawn="1"/>
          </p:nvSpPr>
          <p:spPr>
            <a:xfrm>
              <a:off x="8869680" y="0"/>
              <a:ext cx="3063240" cy="6858000"/>
            </a:xfrm>
            <a:prstGeom prst="rect">
              <a:avLst/>
            </a:prstGeom>
            <a:solidFill>
              <a:srgbClr val="D72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Rectangle 5">
              <a:extLst>
                <a:ext uri="{FF2B5EF4-FFF2-40B4-BE49-F238E27FC236}">
                  <a16:creationId xmlns:a16="http://schemas.microsoft.com/office/drawing/2014/main" id="{71A9399C-8515-47D8-BEDD-574E57E61CA5}"/>
                </a:ext>
              </a:extLst>
            </p:cNvPr>
            <p:cNvSpPr/>
            <p:nvPr userDrawn="1"/>
          </p:nvSpPr>
          <p:spPr>
            <a:xfrm>
              <a:off x="11887073" y="0"/>
              <a:ext cx="301752" cy="6858000"/>
            </a:xfrm>
            <a:prstGeom prst="rect">
              <a:avLst/>
            </a:prstGeom>
            <a:solidFill>
              <a:srgbClr val="690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Subtitle 2">
            <a:extLst>
              <a:ext uri="{FF2B5EF4-FFF2-40B4-BE49-F238E27FC236}">
                <a16:creationId xmlns:a16="http://schemas.microsoft.com/office/drawing/2014/main" id="{E8BEEFC3-DF49-43BC-9F9B-9ABACC205F9E}"/>
              </a:ext>
            </a:extLst>
          </p:cNvPr>
          <p:cNvSpPr>
            <a:spLocks noGrp="1"/>
          </p:cNvSpPr>
          <p:nvPr>
            <p:ph type="subTitle" idx="1" hasCustomPrompt="1"/>
          </p:nvPr>
        </p:nvSpPr>
        <p:spPr>
          <a:xfrm>
            <a:off x="640079" y="5166360"/>
            <a:ext cx="7973695" cy="618270"/>
          </a:xfrm>
          <a:prstGeom prst="rect">
            <a:avLst/>
          </a:prstGeo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24pt</a:t>
            </a:r>
          </a:p>
        </p:txBody>
      </p:sp>
      <p:sp>
        <p:nvSpPr>
          <p:cNvPr id="2" name="Title 1">
            <a:extLst>
              <a:ext uri="{FF2B5EF4-FFF2-40B4-BE49-F238E27FC236}">
                <a16:creationId xmlns:a16="http://schemas.microsoft.com/office/drawing/2014/main" id="{F612A52C-26B1-49C7-B676-7CEE67699891}"/>
              </a:ext>
            </a:extLst>
          </p:cNvPr>
          <p:cNvSpPr>
            <a:spLocks noGrp="1"/>
          </p:cNvSpPr>
          <p:nvPr>
            <p:ph type="title" hasCustomPrompt="1"/>
          </p:nvPr>
        </p:nvSpPr>
        <p:spPr/>
        <p:txBody>
          <a:bodyPr/>
          <a:lstStyle>
            <a:lvl1pPr>
              <a:defRPr>
                <a:solidFill>
                  <a:schemeClr val="bg1"/>
                </a:solidFill>
              </a:defRPr>
            </a:lvl1pPr>
          </a:lstStyle>
          <a:p>
            <a:r>
              <a:rPr lang="en-US" dirty="0"/>
              <a:t>Section/divider title, </a:t>
            </a:r>
            <a:r>
              <a:rPr lang="en-US" dirty="0" err="1"/>
              <a:t>42pt</a:t>
            </a:r>
            <a:r>
              <a:rPr lang="en-US" dirty="0"/>
              <a:t> bold,</a:t>
            </a:r>
            <a:br>
              <a:rPr lang="en-US" dirty="0"/>
            </a:br>
            <a:r>
              <a:rPr lang="en-US" dirty="0"/>
              <a:t>two line limit</a:t>
            </a:r>
            <a:endParaRPr lang="en-GB" dirty="0"/>
          </a:p>
        </p:txBody>
      </p:sp>
    </p:spTree>
    <p:extLst>
      <p:ext uri="{BB962C8B-B14F-4D97-AF65-F5344CB8AC3E}">
        <p14:creationId xmlns:p14="http://schemas.microsoft.com/office/powerpoint/2010/main" val="159124351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ack Cover Blue 2">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CA640D0-5A86-41DF-87EE-1C11B56E8945}"/>
              </a:ext>
            </a:extLst>
          </p:cNvPr>
          <p:cNvGrpSpPr/>
          <p:nvPr userDrawn="1"/>
        </p:nvGrpSpPr>
        <p:grpSpPr>
          <a:xfrm>
            <a:off x="914400" y="-18380"/>
            <a:ext cx="11277599" cy="5965908"/>
            <a:chOff x="922993" y="0"/>
            <a:chExt cx="11265832" cy="5943600"/>
          </a:xfrm>
        </p:grpSpPr>
        <p:sp>
          <p:nvSpPr>
            <p:cNvPr id="4" name="Rectangle 3">
              <a:extLst>
                <a:ext uri="{FF2B5EF4-FFF2-40B4-BE49-F238E27FC236}">
                  <a16:creationId xmlns:a16="http://schemas.microsoft.com/office/drawing/2014/main" id="{01DB3D08-8653-4A14-832E-60338C2C1FDF}"/>
                </a:ext>
              </a:extLst>
            </p:cNvPr>
            <p:cNvSpPr/>
            <p:nvPr userDrawn="1"/>
          </p:nvSpPr>
          <p:spPr>
            <a:xfrm>
              <a:off x="922993" y="0"/>
              <a:ext cx="10818781" cy="5943600"/>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5" name="Rectangle 4">
              <a:extLst>
                <a:ext uri="{FF2B5EF4-FFF2-40B4-BE49-F238E27FC236}">
                  <a16:creationId xmlns:a16="http://schemas.microsoft.com/office/drawing/2014/main" id="{DB7F6925-F518-413C-ACD4-367B26AB9910}"/>
                </a:ext>
              </a:extLst>
            </p:cNvPr>
            <p:cNvSpPr/>
            <p:nvPr userDrawn="1"/>
          </p:nvSpPr>
          <p:spPr>
            <a:xfrm>
              <a:off x="11733190" y="0"/>
              <a:ext cx="455635" cy="5943600"/>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sp>
        <p:nvSpPr>
          <p:cNvPr id="7" name="L-Shape 6">
            <a:extLst>
              <a:ext uri="{FF2B5EF4-FFF2-40B4-BE49-F238E27FC236}">
                <a16:creationId xmlns:a16="http://schemas.microsoft.com/office/drawing/2014/main" id="{F4818BB2-38C0-4C1E-9429-8D2D2595EE27}"/>
              </a:ext>
            </a:extLst>
          </p:cNvPr>
          <p:cNvSpPr/>
          <p:nvPr userDrawn="1"/>
        </p:nvSpPr>
        <p:spPr>
          <a:xfrm rot="10800000">
            <a:off x="8593" y="5942976"/>
            <a:ext cx="914400" cy="914400"/>
          </a:xfrm>
          <a:prstGeom prst="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8" name="Title 7">
            <a:extLst>
              <a:ext uri="{FF2B5EF4-FFF2-40B4-BE49-F238E27FC236}">
                <a16:creationId xmlns:a16="http://schemas.microsoft.com/office/drawing/2014/main" id="{E18C492E-57E7-43A3-B315-AAAAE9970003}"/>
              </a:ext>
            </a:extLst>
          </p:cNvPr>
          <p:cNvSpPr>
            <a:spLocks noGrp="1"/>
          </p:cNvSpPr>
          <p:nvPr>
            <p:ph type="title"/>
          </p:nvPr>
        </p:nvSpPr>
        <p:spPr/>
        <p:txBody>
          <a:bodyPr/>
          <a:lstStyle/>
          <a:p>
            <a:r>
              <a:rPr lang="en-US"/>
              <a:t>Click to edit Master title style</a:t>
            </a:r>
            <a:endParaRPr lang="en-GB"/>
          </a:p>
        </p:txBody>
      </p:sp>
      <p:sp>
        <p:nvSpPr>
          <p:cNvPr id="22" name="Text Placeholder 21">
            <a:extLst>
              <a:ext uri="{FF2B5EF4-FFF2-40B4-BE49-F238E27FC236}">
                <a16:creationId xmlns:a16="http://schemas.microsoft.com/office/drawing/2014/main" id="{FF907FCB-1824-41D3-9129-635EA9BB6CB6}"/>
              </a:ext>
            </a:extLst>
          </p:cNvPr>
          <p:cNvSpPr>
            <a:spLocks noGrp="1"/>
          </p:cNvSpPr>
          <p:nvPr>
            <p:ph type="body" sz="quarter" idx="10"/>
          </p:nvPr>
        </p:nvSpPr>
        <p:spPr>
          <a:xfrm>
            <a:off x="1555750" y="3977640"/>
            <a:ext cx="10180638" cy="1666875"/>
          </a:xfrm>
        </p:spPr>
        <p:txBody>
          <a:bodyPr/>
          <a:lstStyle/>
          <a:p>
            <a:pPr lvl="0"/>
            <a:r>
              <a:rPr lang="en-US" dirty="0"/>
              <a:t>Click to edit Master text styles</a:t>
            </a:r>
          </a:p>
        </p:txBody>
      </p:sp>
    </p:spTree>
    <p:extLst>
      <p:ext uri="{BB962C8B-B14F-4D97-AF65-F5344CB8AC3E}">
        <p14:creationId xmlns:p14="http://schemas.microsoft.com/office/powerpoint/2010/main" val="18858270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ack Cover Purple 2">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97DFB3E-CCDD-42C2-8947-D4DB09500896}"/>
              </a:ext>
            </a:extLst>
          </p:cNvPr>
          <p:cNvGrpSpPr/>
          <p:nvPr userDrawn="1"/>
        </p:nvGrpSpPr>
        <p:grpSpPr>
          <a:xfrm>
            <a:off x="922993" y="1"/>
            <a:ext cx="11269006" cy="5942976"/>
            <a:chOff x="922993" y="0"/>
            <a:chExt cx="11265832" cy="5943600"/>
          </a:xfrm>
        </p:grpSpPr>
        <p:sp>
          <p:nvSpPr>
            <p:cNvPr id="5" name="Rectangle 4">
              <a:extLst>
                <a:ext uri="{FF2B5EF4-FFF2-40B4-BE49-F238E27FC236}">
                  <a16:creationId xmlns:a16="http://schemas.microsoft.com/office/drawing/2014/main" id="{1E6A1C5B-AB17-4B26-A73F-A3EC00F871A5}"/>
                </a:ext>
              </a:extLst>
            </p:cNvPr>
            <p:cNvSpPr/>
            <p:nvPr userDrawn="1"/>
          </p:nvSpPr>
          <p:spPr>
            <a:xfrm>
              <a:off x="922993" y="0"/>
              <a:ext cx="10811373" cy="5943600"/>
            </a:xfrm>
            <a:prstGeom prst="rect">
              <a:avLst/>
            </a:prstGeom>
            <a:solidFill>
              <a:srgbClr val="A80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99412C3-1AE2-4363-9FA9-BD085274D3E6}"/>
                </a:ext>
              </a:extLst>
            </p:cNvPr>
            <p:cNvSpPr/>
            <p:nvPr userDrawn="1"/>
          </p:nvSpPr>
          <p:spPr>
            <a:xfrm>
              <a:off x="11734366" y="0"/>
              <a:ext cx="454459" cy="5943600"/>
            </a:xfrm>
            <a:prstGeom prst="rect">
              <a:avLst/>
            </a:prstGeom>
            <a:solidFill>
              <a:srgbClr val="6E0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L-Shape 7">
            <a:extLst>
              <a:ext uri="{FF2B5EF4-FFF2-40B4-BE49-F238E27FC236}">
                <a16:creationId xmlns:a16="http://schemas.microsoft.com/office/drawing/2014/main" id="{145770B2-1A04-48B5-B7E8-57E319F76EC7}"/>
              </a:ext>
            </a:extLst>
          </p:cNvPr>
          <p:cNvSpPr/>
          <p:nvPr userDrawn="1"/>
        </p:nvSpPr>
        <p:spPr>
          <a:xfrm rot="10800000">
            <a:off x="8593" y="5942976"/>
            <a:ext cx="914400" cy="914400"/>
          </a:xfrm>
          <a:prstGeom prst="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6573D5D0-EA38-4F9E-BF9D-47C054A4DD56}"/>
              </a:ext>
            </a:extLst>
          </p:cNvPr>
          <p:cNvSpPr>
            <a:spLocks noGrp="1"/>
          </p:cNvSpPr>
          <p:nvPr>
            <p:ph type="title"/>
          </p:nvPr>
        </p:nvSpPr>
        <p:spPr/>
        <p:txBody>
          <a:bodyPr/>
          <a:lstStyle/>
          <a:p>
            <a:r>
              <a:rPr lang="en-US" dirty="0"/>
              <a:t>Click to edit Master title style</a:t>
            </a:r>
            <a:endParaRPr lang="en-GB" dirty="0"/>
          </a:p>
        </p:txBody>
      </p:sp>
      <p:sp>
        <p:nvSpPr>
          <p:cNvPr id="20" name="Text Placeholder 19">
            <a:extLst>
              <a:ext uri="{FF2B5EF4-FFF2-40B4-BE49-F238E27FC236}">
                <a16:creationId xmlns:a16="http://schemas.microsoft.com/office/drawing/2014/main" id="{A1C0A625-4DF0-4AF1-A72B-2CC6F5D45C8C}"/>
              </a:ext>
            </a:extLst>
          </p:cNvPr>
          <p:cNvSpPr>
            <a:spLocks noGrp="1"/>
          </p:cNvSpPr>
          <p:nvPr>
            <p:ph type="body" sz="quarter" idx="10"/>
          </p:nvPr>
        </p:nvSpPr>
        <p:spPr>
          <a:xfrm>
            <a:off x="1555750" y="3977640"/>
            <a:ext cx="10182225" cy="1238250"/>
          </a:xfrm>
        </p:spPr>
        <p:txBody>
          <a:bodyPr/>
          <a:lstStyle/>
          <a:p>
            <a:pPr lvl="0"/>
            <a:r>
              <a:rPr lang="en-US" dirty="0"/>
              <a:t>Click to edit Master text styles</a:t>
            </a:r>
          </a:p>
        </p:txBody>
      </p:sp>
    </p:spTree>
    <p:extLst>
      <p:ext uri="{BB962C8B-B14F-4D97-AF65-F5344CB8AC3E}">
        <p14:creationId xmlns:p14="http://schemas.microsoft.com/office/powerpoint/2010/main" val="349109974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ack Cover Red 2">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673513D-D459-4A26-A468-AB830834F0DA}"/>
              </a:ext>
            </a:extLst>
          </p:cNvPr>
          <p:cNvGrpSpPr/>
          <p:nvPr userDrawn="1"/>
        </p:nvGrpSpPr>
        <p:grpSpPr>
          <a:xfrm>
            <a:off x="914400" y="0"/>
            <a:ext cx="11277599" cy="5943600"/>
            <a:chOff x="922993" y="0"/>
            <a:chExt cx="11265832" cy="5943600"/>
          </a:xfrm>
        </p:grpSpPr>
        <p:sp>
          <p:nvSpPr>
            <p:cNvPr id="5" name="Rectangle 4">
              <a:extLst>
                <a:ext uri="{FF2B5EF4-FFF2-40B4-BE49-F238E27FC236}">
                  <a16:creationId xmlns:a16="http://schemas.microsoft.com/office/drawing/2014/main" id="{54AA3FD8-E160-4267-A6CF-B5C39BC8184E}"/>
                </a:ext>
              </a:extLst>
            </p:cNvPr>
            <p:cNvSpPr/>
            <p:nvPr userDrawn="1"/>
          </p:nvSpPr>
          <p:spPr>
            <a:xfrm>
              <a:off x="922993" y="0"/>
              <a:ext cx="10811719" cy="5943600"/>
            </a:xfrm>
            <a:prstGeom prst="rect">
              <a:avLst/>
            </a:prstGeom>
            <a:solidFill>
              <a:srgbClr val="FF46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51B6231B-F2C5-45A8-84E7-8D10013D6091}"/>
                </a:ext>
              </a:extLst>
            </p:cNvPr>
            <p:cNvSpPr/>
            <p:nvPr userDrawn="1"/>
          </p:nvSpPr>
          <p:spPr>
            <a:xfrm>
              <a:off x="11734712" y="0"/>
              <a:ext cx="454113" cy="5943600"/>
            </a:xfrm>
            <a:prstGeom prst="rect">
              <a:avLst/>
            </a:prstGeom>
            <a:solidFill>
              <a:srgbClr val="D72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L-Shape 7">
            <a:extLst>
              <a:ext uri="{FF2B5EF4-FFF2-40B4-BE49-F238E27FC236}">
                <a16:creationId xmlns:a16="http://schemas.microsoft.com/office/drawing/2014/main" id="{70F32F28-55D2-4C6E-8196-5F4902F936A1}"/>
              </a:ext>
            </a:extLst>
          </p:cNvPr>
          <p:cNvSpPr/>
          <p:nvPr userDrawn="1"/>
        </p:nvSpPr>
        <p:spPr>
          <a:xfrm rot="10800000">
            <a:off x="8593" y="5942976"/>
            <a:ext cx="914400" cy="914400"/>
          </a:xfrm>
          <a:prstGeom prst="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71E66713-4759-4238-BBDC-FAA62B97CCE1}"/>
              </a:ext>
            </a:extLst>
          </p:cNvPr>
          <p:cNvSpPr>
            <a:spLocks noGrp="1"/>
          </p:cNvSpPr>
          <p:nvPr>
            <p:ph type="title"/>
          </p:nvPr>
        </p:nvSpPr>
        <p:spPr/>
        <p:txBody>
          <a:bodyPr/>
          <a:lstStyle/>
          <a:p>
            <a:r>
              <a:rPr lang="en-US"/>
              <a:t>Click to edit Master title style</a:t>
            </a:r>
            <a:endParaRPr lang="en-GB"/>
          </a:p>
        </p:txBody>
      </p:sp>
      <p:sp>
        <p:nvSpPr>
          <p:cNvPr id="17" name="Text Placeholder 16">
            <a:extLst>
              <a:ext uri="{FF2B5EF4-FFF2-40B4-BE49-F238E27FC236}">
                <a16:creationId xmlns:a16="http://schemas.microsoft.com/office/drawing/2014/main" id="{E9DB8CE4-6EE3-46E2-96F6-61CCEB5E900D}"/>
              </a:ext>
            </a:extLst>
          </p:cNvPr>
          <p:cNvSpPr>
            <a:spLocks noGrp="1"/>
          </p:cNvSpPr>
          <p:nvPr>
            <p:ph type="body" sz="quarter" idx="10"/>
          </p:nvPr>
        </p:nvSpPr>
        <p:spPr>
          <a:xfrm>
            <a:off x="1555750" y="3977640"/>
            <a:ext cx="10182225" cy="1466850"/>
          </a:xfrm>
        </p:spPr>
        <p:txBody>
          <a:bodyPr/>
          <a:lstStyle/>
          <a:p>
            <a:pPr lvl="0"/>
            <a:r>
              <a:rPr lang="en-US" dirty="0"/>
              <a:t>Click to edit Master text styles</a:t>
            </a:r>
            <a:endParaRPr lang="en-GB" dirty="0"/>
          </a:p>
        </p:txBody>
      </p:sp>
    </p:spTree>
    <p:extLst>
      <p:ext uri="{BB962C8B-B14F-4D97-AF65-F5344CB8AC3E}">
        <p14:creationId xmlns:p14="http://schemas.microsoft.com/office/powerpoint/2010/main" val="250859459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ack Cover Yellow 2">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9C5D12E-DB67-4958-8D99-A3B81751DFE3}"/>
              </a:ext>
            </a:extLst>
          </p:cNvPr>
          <p:cNvGrpSpPr/>
          <p:nvPr userDrawn="1"/>
        </p:nvGrpSpPr>
        <p:grpSpPr>
          <a:xfrm>
            <a:off x="914400" y="-624"/>
            <a:ext cx="11277600" cy="5944224"/>
            <a:chOff x="922992" y="-624"/>
            <a:chExt cx="11277600" cy="5944224"/>
          </a:xfrm>
        </p:grpSpPr>
        <p:sp>
          <p:nvSpPr>
            <p:cNvPr id="5" name="Rectangle 4">
              <a:extLst>
                <a:ext uri="{FF2B5EF4-FFF2-40B4-BE49-F238E27FC236}">
                  <a16:creationId xmlns:a16="http://schemas.microsoft.com/office/drawing/2014/main" id="{49AD4268-440C-442E-85CA-F84338F78239}"/>
                </a:ext>
              </a:extLst>
            </p:cNvPr>
            <p:cNvSpPr/>
            <p:nvPr userDrawn="1"/>
          </p:nvSpPr>
          <p:spPr>
            <a:xfrm>
              <a:off x="922992" y="0"/>
              <a:ext cx="10823011" cy="5943600"/>
            </a:xfrm>
            <a:prstGeom prst="rect">
              <a:avLst/>
            </a:prstGeom>
            <a:solidFill>
              <a:srgbClr val="FFB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B5C07D76-D2DD-4B5E-AA3D-4F0D1B92600F}"/>
                </a:ext>
              </a:extLst>
            </p:cNvPr>
            <p:cNvSpPr/>
            <p:nvPr userDrawn="1"/>
          </p:nvSpPr>
          <p:spPr>
            <a:xfrm>
              <a:off x="11746004" y="-624"/>
              <a:ext cx="454588" cy="5943599"/>
            </a:xfrm>
            <a:prstGeom prst="rect">
              <a:avLst/>
            </a:prstGeom>
            <a:solidFill>
              <a:srgbClr val="FFA0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L-Shape 7">
            <a:extLst>
              <a:ext uri="{FF2B5EF4-FFF2-40B4-BE49-F238E27FC236}">
                <a16:creationId xmlns:a16="http://schemas.microsoft.com/office/drawing/2014/main" id="{85A3F116-CE8A-4091-B050-6E29E36E1903}"/>
              </a:ext>
            </a:extLst>
          </p:cNvPr>
          <p:cNvSpPr/>
          <p:nvPr userDrawn="1"/>
        </p:nvSpPr>
        <p:spPr>
          <a:xfrm rot="10800000">
            <a:off x="8593" y="5942976"/>
            <a:ext cx="914400" cy="914400"/>
          </a:xfrm>
          <a:prstGeom prst="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E4A68CE8-6AD8-4C57-9B44-C28B895603D7}"/>
              </a:ext>
            </a:extLst>
          </p:cNvPr>
          <p:cNvSpPr>
            <a:spLocks noGrp="1"/>
          </p:cNvSpPr>
          <p:nvPr>
            <p:ph type="title"/>
          </p:nvPr>
        </p:nvSpPr>
        <p:spPr/>
        <p:txBody>
          <a:bodyPr/>
          <a:lstStyle/>
          <a:p>
            <a:r>
              <a:rPr lang="en-US"/>
              <a:t>Click to edit Master title style</a:t>
            </a:r>
            <a:endParaRPr lang="en-GB"/>
          </a:p>
        </p:txBody>
      </p:sp>
      <p:sp>
        <p:nvSpPr>
          <p:cNvPr id="18" name="Content Placeholder 17">
            <a:extLst>
              <a:ext uri="{FF2B5EF4-FFF2-40B4-BE49-F238E27FC236}">
                <a16:creationId xmlns:a16="http://schemas.microsoft.com/office/drawing/2014/main" id="{5D193AF9-77C1-4BB1-B178-1F6443DAFC81}"/>
              </a:ext>
            </a:extLst>
          </p:cNvPr>
          <p:cNvSpPr>
            <a:spLocks noGrp="1"/>
          </p:cNvSpPr>
          <p:nvPr>
            <p:ph sz="quarter" idx="10"/>
          </p:nvPr>
        </p:nvSpPr>
        <p:spPr>
          <a:xfrm>
            <a:off x="1555750" y="3977640"/>
            <a:ext cx="10182225" cy="1325563"/>
          </a:xfrm>
        </p:spPr>
        <p:txBody>
          <a:bodyPr/>
          <a:lstStyle/>
          <a:p>
            <a:pPr lvl="0"/>
            <a:r>
              <a:rPr lang="en-US" dirty="0"/>
              <a:t>Click to edit Master text styles</a:t>
            </a:r>
          </a:p>
        </p:txBody>
      </p:sp>
    </p:spTree>
    <p:extLst>
      <p:ext uri="{BB962C8B-B14F-4D97-AF65-F5344CB8AC3E}">
        <p14:creationId xmlns:p14="http://schemas.microsoft.com/office/powerpoint/2010/main" val="173195949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ack Cover Green 2">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FA705DD-56ED-4F54-AA91-35E616D4BC13}"/>
              </a:ext>
            </a:extLst>
          </p:cNvPr>
          <p:cNvGrpSpPr/>
          <p:nvPr userDrawn="1"/>
        </p:nvGrpSpPr>
        <p:grpSpPr>
          <a:xfrm>
            <a:off x="914400" y="0"/>
            <a:ext cx="11277600" cy="5943600"/>
            <a:chOff x="922992" y="0"/>
            <a:chExt cx="11277600" cy="5943600"/>
          </a:xfrm>
        </p:grpSpPr>
        <p:sp>
          <p:nvSpPr>
            <p:cNvPr id="5" name="Rectangle 4">
              <a:extLst>
                <a:ext uri="{FF2B5EF4-FFF2-40B4-BE49-F238E27FC236}">
                  <a16:creationId xmlns:a16="http://schemas.microsoft.com/office/drawing/2014/main" id="{CA983449-2E0B-43CA-9BC5-182C2EF5B47E}"/>
                </a:ext>
              </a:extLst>
            </p:cNvPr>
            <p:cNvSpPr/>
            <p:nvPr userDrawn="1"/>
          </p:nvSpPr>
          <p:spPr>
            <a:xfrm>
              <a:off x="922992" y="0"/>
              <a:ext cx="10823011" cy="5943600"/>
            </a:xfrm>
            <a:prstGeom prst="rect">
              <a:avLst/>
            </a:prstGeom>
            <a:solidFill>
              <a:srgbClr val="0AD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F53DDF91-51BF-4D32-98B7-15240757038B}"/>
                </a:ext>
              </a:extLst>
            </p:cNvPr>
            <p:cNvSpPr/>
            <p:nvPr userDrawn="1"/>
          </p:nvSpPr>
          <p:spPr>
            <a:xfrm>
              <a:off x="11746004" y="0"/>
              <a:ext cx="454588" cy="5943600"/>
            </a:xfrm>
            <a:prstGeom prst="rect">
              <a:avLst/>
            </a:prstGeom>
            <a:solidFill>
              <a:srgbClr val="007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L-Shape 7">
            <a:extLst>
              <a:ext uri="{FF2B5EF4-FFF2-40B4-BE49-F238E27FC236}">
                <a16:creationId xmlns:a16="http://schemas.microsoft.com/office/drawing/2014/main" id="{2A89CD49-FA2A-4E24-964A-A7AC94506A47}"/>
              </a:ext>
            </a:extLst>
          </p:cNvPr>
          <p:cNvSpPr/>
          <p:nvPr userDrawn="1"/>
        </p:nvSpPr>
        <p:spPr>
          <a:xfrm rot="10800000">
            <a:off x="8593" y="5942976"/>
            <a:ext cx="914400" cy="914400"/>
          </a:xfrm>
          <a:prstGeom prst="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903EC68D-8A98-4FF7-B272-3118F8645CF3}"/>
              </a:ext>
            </a:extLst>
          </p:cNvPr>
          <p:cNvSpPr>
            <a:spLocks noGrp="1"/>
          </p:cNvSpPr>
          <p:nvPr>
            <p:ph type="title"/>
          </p:nvPr>
        </p:nvSpPr>
        <p:spPr/>
        <p:txBody>
          <a:bodyPr/>
          <a:lstStyle/>
          <a:p>
            <a:r>
              <a:rPr lang="en-US"/>
              <a:t>Click to edit Master title style</a:t>
            </a:r>
            <a:endParaRPr lang="en-GB"/>
          </a:p>
        </p:txBody>
      </p:sp>
      <p:sp>
        <p:nvSpPr>
          <p:cNvPr id="18" name="Text Placeholder 17">
            <a:extLst>
              <a:ext uri="{FF2B5EF4-FFF2-40B4-BE49-F238E27FC236}">
                <a16:creationId xmlns:a16="http://schemas.microsoft.com/office/drawing/2014/main" id="{AAF0668C-0DDB-4B9F-8DC3-1D0E70CFB73A}"/>
              </a:ext>
            </a:extLst>
          </p:cNvPr>
          <p:cNvSpPr>
            <a:spLocks noGrp="1"/>
          </p:cNvSpPr>
          <p:nvPr>
            <p:ph type="body" sz="quarter" idx="10"/>
          </p:nvPr>
        </p:nvSpPr>
        <p:spPr>
          <a:xfrm>
            <a:off x="1555750" y="3977640"/>
            <a:ext cx="10182225" cy="1495425"/>
          </a:xfrm>
        </p:spPr>
        <p:txBody>
          <a:bodyPr/>
          <a:lstStyle/>
          <a:p>
            <a:pPr lvl="0"/>
            <a:r>
              <a:rPr lang="en-US" dirty="0"/>
              <a:t>Click to edit Master text styles</a:t>
            </a:r>
            <a:endParaRPr lang="en-GB" dirty="0"/>
          </a:p>
        </p:txBody>
      </p:sp>
    </p:spTree>
    <p:extLst>
      <p:ext uri="{BB962C8B-B14F-4D97-AF65-F5344CB8AC3E}">
        <p14:creationId xmlns:p14="http://schemas.microsoft.com/office/powerpoint/2010/main" val="334665832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Content Purple 1">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p>
            <a:r>
              <a:rPr lang="en-AU" dirty="0"/>
              <a:t>©Jacobs </a:t>
            </a:r>
            <a:r>
              <a:rPr lang="pl-PL" smtClean="0"/>
              <a:t>2021</a:t>
            </a:r>
            <a:endParaRPr lang="en-AU" dirty="0"/>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cxnSp>
        <p:nvCxnSpPr>
          <p:cNvPr id="14" name="Straight Connector 13">
            <a:extLst>
              <a:ext uri="{FF2B5EF4-FFF2-40B4-BE49-F238E27FC236}">
                <a16:creationId xmlns:a16="http://schemas.microsoft.com/office/drawing/2014/main" id="{B907F687-555F-42F3-931D-36B1D43F7B7A}"/>
              </a:ext>
            </a:extLst>
          </p:cNvPr>
          <p:cNvCxnSpPr/>
          <p:nvPr userDrawn="1"/>
        </p:nvCxnSpPr>
        <p:spPr>
          <a:xfrm>
            <a:off x="320040" y="6217920"/>
            <a:ext cx="11521440" cy="0"/>
          </a:xfrm>
          <a:prstGeom prst="line">
            <a:avLst/>
          </a:prstGeom>
          <a:ln/>
        </p:spPr>
        <p:style>
          <a:lnRef idx="1">
            <a:schemeClr val="accent2"/>
          </a:lnRef>
          <a:fillRef idx="0">
            <a:schemeClr val="accent2"/>
          </a:fillRef>
          <a:effectRef idx="0">
            <a:schemeClr val="accent2"/>
          </a:effectRef>
          <a:fontRef idx="minor">
            <a:schemeClr val="tx1"/>
          </a:fontRef>
        </p:style>
      </p:cxnSp>
      <p:grpSp>
        <p:nvGrpSpPr>
          <p:cNvPr id="15" name="Group 14">
            <a:extLst>
              <a:ext uri="{FF2B5EF4-FFF2-40B4-BE49-F238E27FC236}">
                <a16:creationId xmlns:a16="http://schemas.microsoft.com/office/drawing/2014/main" id="{4CA72A78-4C30-4C03-A06D-DA1FF4F7AC07}"/>
              </a:ext>
            </a:extLst>
          </p:cNvPr>
          <p:cNvGrpSpPr/>
          <p:nvPr userDrawn="1"/>
        </p:nvGrpSpPr>
        <p:grpSpPr>
          <a:xfrm>
            <a:off x="0" y="-3"/>
            <a:ext cx="182880" cy="6858003"/>
            <a:chOff x="0" y="-2"/>
            <a:chExt cx="182880" cy="6858002"/>
          </a:xfrm>
        </p:grpSpPr>
        <p:sp>
          <p:nvSpPr>
            <p:cNvPr id="16" name="Rectangle 15">
              <a:extLst>
                <a:ext uri="{FF2B5EF4-FFF2-40B4-BE49-F238E27FC236}">
                  <a16:creationId xmlns:a16="http://schemas.microsoft.com/office/drawing/2014/main" id="{B555AB02-14EC-4DB4-A3C8-0D9A8157AFF4}"/>
                </a:ext>
              </a:extLst>
            </p:cNvPr>
            <p:cNvSpPr/>
            <p:nvPr userDrawn="1"/>
          </p:nvSpPr>
          <p:spPr>
            <a:xfrm>
              <a:off x="0" y="6210887"/>
              <a:ext cx="182880" cy="647113"/>
            </a:xfrm>
            <a:prstGeom prst="rect">
              <a:avLst/>
            </a:prstGeom>
            <a:solidFill>
              <a:srgbClr val="D7A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7" name="Rectangle 16">
              <a:extLst>
                <a:ext uri="{FF2B5EF4-FFF2-40B4-BE49-F238E27FC236}">
                  <a16:creationId xmlns:a16="http://schemas.microsoft.com/office/drawing/2014/main" id="{75C5320F-164D-4C85-8156-0F5DC144649D}"/>
                </a:ext>
              </a:extLst>
            </p:cNvPr>
            <p:cNvSpPr/>
            <p:nvPr userDrawn="1"/>
          </p:nvSpPr>
          <p:spPr>
            <a:xfrm>
              <a:off x="0" y="-2"/>
              <a:ext cx="182880" cy="4572000"/>
            </a:xfrm>
            <a:prstGeom prst="rect">
              <a:avLst/>
            </a:prstGeom>
            <a:solidFill>
              <a:srgbClr val="6F0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Rectangle 17">
              <a:extLst>
                <a:ext uri="{FF2B5EF4-FFF2-40B4-BE49-F238E27FC236}">
                  <a16:creationId xmlns:a16="http://schemas.microsoft.com/office/drawing/2014/main" id="{39448BF6-A9B1-4435-9787-4CFEFE2B3C13}"/>
                </a:ext>
              </a:extLst>
            </p:cNvPr>
            <p:cNvSpPr/>
            <p:nvPr userDrawn="1"/>
          </p:nvSpPr>
          <p:spPr>
            <a:xfrm>
              <a:off x="0" y="4517053"/>
              <a:ext cx="182880" cy="1709928"/>
            </a:xfrm>
            <a:prstGeom prst="rect">
              <a:avLst/>
            </a:prstGeom>
            <a:solidFill>
              <a:srgbClr val="A80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7" name="Content Placeholder 6">
            <a:extLst>
              <a:ext uri="{FF2B5EF4-FFF2-40B4-BE49-F238E27FC236}">
                <a16:creationId xmlns:a16="http://schemas.microsoft.com/office/drawing/2014/main" id="{21452D09-D7A4-4669-8E3F-364988741351}"/>
              </a:ext>
            </a:extLst>
          </p:cNvPr>
          <p:cNvSpPr>
            <a:spLocks noGrp="1"/>
          </p:cNvSpPr>
          <p:nvPr>
            <p:ph sz="quarter" idx="13"/>
          </p:nvPr>
        </p:nvSpPr>
        <p:spPr>
          <a:xfrm>
            <a:off x="320040" y="1280160"/>
            <a:ext cx="11521440" cy="48463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4">
            <a:extLst>
              <a:ext uri="{FF2B5EF4-FFF2-40B4-BE49-F238E27FC236}">
                <a16:creationId xmlns:a16="http://schemas.microsoft.com/office/drawing/2014/main" id="{8109E232-A63C-468A-81CF-7B34376412B3}"/>
              </a:ext>
            </a:extLst>
          </p:cNvPr>
          <p:cNvSpPr>
            <a:spLocks noGrp="1"/>
          </p:cNvSpPr>
          <p:nvPr>
            <p:ph type="title" hasCustomPrompt="1"/>
          </p:nvPr>
        </p:nvSpPr>
        <p:spPr/>
        <p:txBody>
          <a:bodyPr/>
          <a:lstStyle>
            <a:lvl1pPr>
              <a:defRPr/>
            </a:lvl1pPr>
          </a:lstStyle>
          <a:p>
            <a:r>
              <a:rPr lang="en-US" dirty="0"/>
              <a:t>Slide title, </a:t>
            </a:r>
            <a:r>
              <a:rPr lang="en-US" dirty="0" err="1"/>
              <a:t>28pt</a:t>
            </a:r>
            <a:r>
              <a:rPr lang="en-US" dirty="0"/>
              <a:t> bold</a:t>
            </a:r>
            <a:endParaRPr lang="en-GB" dirty="0"/>
          </a:p>
        </p:txBody>
      </p:sp>
    </p:spTree>
    <p:extLst>
      <p:ext uri="{BB962C8B-B14F-4D97-AF65-F5344CB8AC3E}">
        <p14:creationId xmlns:p14="http://schemas.microsoft.com/office/powerpoint/2010/main" val="305258326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Jacobs Presence by Country">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834445A-061E-4F49-81F4-B40C60311D68}"/>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7" name="TextBox 6">
            <a:extLst>
              <a:ext uri="{FF2B5EF4-FFF2-40B4-BE49-F238E27FC236}">
                <a16:creationId xmlns:a16="http://schemas.microsoft.com/office/drawing/2014/main" id="{172CAE2E-F228-418B-907C-70E671CBC11C}"/>
              </a:ext>
            </a:extLst>
          </p:cNvPr>
          <p:cNvSpPr txBox="1"/>
          <p:nvPr userDrawn="1"/>
        </p:nvSpPr>
        <p:spPr>
          <a:xfrm>
            <a:off x="310720" y="566191"/>
            <a:ext cx="11271872" cy="430887"/>
          </a:xfrm>
          <a:prstGeom prst="rect">
            <a:avLst/>
          </a:prstGeom>
          <a:noFill/>
        </p:spPr>
        <p:txBody>
          <a:bodyPr wrap="square" lIns="0" tIns="0" rIns="0" bIns="0" rtlCol="0" anchor="ctr">
            <a:spAutoFit/>
          </a:bodyPr>
          <a:lstStyle/>
          <a:p>
            <a:r>
              <a:rPr lang="en-AU" sz="2800" b="1" baseline="0" dirty="0">
                <a:solidFill>
                  <a:schemeClr val="tx1"/>
                </a:solidFill>
                <a:latin typeface="+mj-lt"/>
                <a:cs typeface="JacobsChronos" panose="020B0604020202020204" pitchFamily="34" charset="0"/>
              </a:rPr>
              <a:t>Jacobs Color Palette</a:t>
            </a:r>
            <a:endParaRPr lang="en-AU" sz="2800" b="1" dirty="0">
              <a:solidFill>
                <a:schemeClr val="tx1"/>
              </a:solidFill>
              <a:latin typeface="+mj-lt"/>
              <a:cs typeface="JacobsChronos" panose="020B0604020202020204" pitchFamily="34" charset="0"/>
            </a:endParaRPr>
          </a:p>
        </p:txBody>
      </p:sp>
      <p:sp>
        <p:nvSpPr>
          <p:cNvPr id="9" name="Footer Placeholder 3">
            <a:extLst>
              <a:ext uri="{FF2B5EF4-FFF2-40B4-BE49-F238E27FC236}">
                <a16:creationId xmlns:a16="http://schemas.microsoft.com/office/drawing/2014/main" id="{014F7DA7-F1D6-438D-97DE-17A0E565B3D4}"/>
              </a:ext>
            </a:extLst>
          </p:cNvPr>
          <p:cNvSpPr>
            <a:spLocks noGrp="1"/>
          </p:cNvSpPr>
          <p:nvPr>
            <p:ph type="ftr" sz="quarter" idx="3"/>
          </p:nvPr>
        </p:nvSpPr>
        <p:spPr>
          <a:xfrm>
            <a:off x="9281159" y="6309360"/>
            <a:ext cx="2560320" cy="274320"/>
          </a:xfrm>
          <a:prstGeom prst="rect">
            <a:avLst/>
          </a:prstGeom>
        </p:spPr>
        <p:txBody>
          <a:bodyPr vert="horz" lIns="0" tIns="0" rIns="0" bIns="0" rtlCol="0" anchor="b" anchorCtr="0"/>
          <a:lstStyle>
            <a:lvl1pPr algn="r">
              <a:defRPr sz="800">
                <a:solidFill>
                  <a:schemeClr val="tx1"/>
                </a:solidFill>
              </a:defRPr>
            </a:lvl1pPr>
          </a:lstStyle>
          <a:p>
            <a:r>
              <a:rPr lang="en-AU" dirty="0"/>
              <a:t>©Jacobs </a:t>
            </a:r>
            <a:r>
              <a:rPr lang="en-AU" dirty="0" smtClean="0"/>
              <a:t>2021</a:t>
            </a:r>
            <a:endParaRPr lang="en-AU" dirty="0"/>
          </a:p>
        </p:txBody>
      </p:sp>
      <p:grpSp>
        <p:nvGrpSpPr>
          <p:cNvPr id="8" name="Group 7">
            <a:extLst>
              <a:ext uri="{FF2B5EF4-FFF2-40B4-BE49-F238E27FC236}">
                <a16:creationId xmlns:a16="http://schemas.microsoft.com/office/drawing/2014/main" id="{029B803D-4B95-4FF6-A8D4-40725647875A}"/>
              </a:ext>
            </a:extLst>
          </p:cNvPr>
          <p:cNvGrpSpPr/>
          <p:nvPr userDrawn="1"/>
        </p:nvGrpSpPr>
        <p:grpSpPr>
          <a:xfrm>
            <a:off x="242835" y="1514011"/>
            <a:ext cx="7843161" cy="4281002"/>
            <a:chOff x="223816" y="1429204"/>
            <a:chExt cx="8249624" cy="4376226"/>
          </a:xfrm>
        </p:grpSpPr>
        <p:grpSp>
          <p:nvGrpSpPr>
            <p:cNvPr id="10" name="Group 9">
              <a:extLst>
                <a:ext uri="{FF2B5EF4-FFF2-40B4-BE49-F238E27FC236}">
                  <a16:creationId xmlns:a16="http://schemas.microsoft.com/office/drawing/2014/main" id="{B8BCAB89-047B-4A8F-BD96-FC606DD85110}"/>
                </a:ext>
              </a:extLst>
            </p:cNvPr>
            <p:cNvGrpSpPr/>
            <p:nvPr userDrawn="1"/>
          </p:nvGrpSpPr>
          <p:grpSpPr>
            <a:xfrm>
              <a:off x="233979" y="1429204"/>
              <a:ext cx="8229301" cy="877450"/>
              <a:chOff x="233979" y="1455132"/>
              <a:chExt cx="8229301" cy="877450"/>
            </a:xfrm>
          </p:grpSpPr>
          <p:sp>
            <p:nvSpPr>
              <p:cNvPr id="39" name="TextBox 38">
                <a:extLst>
                  <a:ext uri="{FF2B5EF4-FFF2-40B4-BE49-F238E27FC236}">
                    <a16:creationId xmlns:a16="http://schemas.microsoft.com/office/drawing/2014/main" id="{91CE0B9D-C60A-4291-8D01-9E70BE729865}"/>
                  </a:ext>
                </a:extLst>
              </p:cNvPr>
              <p:cNvSpPr txBox="1"/>
              <p:nvPr/>
            </p:nvSpPr>
            <p:spPr>
              <a:xfrm>
                <a:off x="233979" y="1455132"/>
                <a:ext cx="7928385" cy="369332"/>
              </a:xfrm>
              <a:prstGeom prst="rect">
                <a:avLst/>
              </a:prstGeom>
              <a:noFill/>
            </p:spPr>
            <p:txBody>
              <a:bodyPr wrap="square" rtlCol="0">
                <a:spAutoFit/>
              </a:bodyPr>
              <a:lstStyle/>
              <a:p>
                <a:r>
                  <a:rPr lang="en-AU" sz="1800" dirty="0">
                    <a:latin typeface="+mj-lt"/>
                  </a:rPr>
                  <a:t>Blues</a:t>
                </a:r>
              </a:p>
            </p:txBody>
          </p:sp>
          <p:grpSp>
            <p:nvGrpSpPr>
              <p:cNvPr id="40" name="Group 39">
                <a:extLst>
                  <a:ext uri="{FF2B5EF4-FFF2-40B4-BE49-F238E27FC236}">
                    <a16:creationId xmlns:a16="http://schemas.microsoft.com/office/drawing/2014/main" id="{60C3A677-EFB3-40F2-A8FD-70442BFA9DCC}"/>
                  </a:ext>
                </a:extLst>
              </p:cNvPr>
              <p:cNvGrpSpPr/>
              <p:nvPr/>
            </p:nvGrpSpPr>
            <p:grpSpPr>
              <a:xfrm>
                <a:off x="320040" y="1783939"/>
                <a:ext cx="8143240" cy="548643"/>
                <a:chOff x="320040" y="1783939"/>
                <a:chExt cx="7842324" cy="548643"/>
              </a:xfrm>
            </p:grpSpPr>
            <p:sp>
              <p:nvSpPr>
                <p:cNvPr id="41" name="Rectangle 40">
                  <a:extLst>
                    <a:ext uri="{FF2B5EF4-FFF2-40B4-BE49-F238E27FC236}">
                      <a16:creationId xmlns:a16="http://schemas.microsoft.com/office/drawing/2014/main" id="{4D78ADDA-BF44-4F1E-BDA5-ABA4634DC03B}"/>
                    </a:ext>
                  </a:extLst>
                </p:cNvPr>
                <p:cNvSpPr/>
                <p:nvPr/>
              </p:nvSpPr>
              <p:spPr>
                <a:xfrm>
                  <a:off x="320040" y="1783941"/>
                  <a:ext cx="1960581" cy="54864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bg1"/>
                      </a:solidFill>
                      <a:latin typeface="+mj-lt"/>
                    </a:rPr>
                    <a:t>RGB 35 30 220</a:t>
                  </a:r>
                </a:p>
              </p:txBody>
            </p:sp>
            <p:sp>
              <p:nvSpPr>
                <p:cNvPr id="42" name="Rectangle 41">
                  <a:extLst>
                    <a:ext uri="{FF2B5EF4-FFF2-40B4-BE49-F238E27FC236}">
                      <a16:creationId xmlns:a16="http://schemas.microsoft.com/office/drawing/2014/main" id="{F6F40ADE-FC0A-400E-A28F-06D0A444F8BD}"/>
                    </a:ext>
                  </a:extLst>
                </p:cNvPr>
                <p:cNvSpPr/>
                <p:nvPr/>
              </p:nvSpPr>
              <p:spPr>
                <a:xfrm>
                  <a:off x="2280621" y="1783941"/>
                  <a:ext cx="1960581" cy="548641"/>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bg1"/>
                      </a:solidFill>
                      <a:latin typeface="+mj-lt"/>
                    </a:rPr>
                    <a:t>RGB 10 125 255</a:t>
                  </a:r>
                </a:p>
              </p:txBody>
            </p:sp>
            <p:sp>
              <p:nvSpPr>
                <p:cNvPr id="43" name="Rectangle 42">
                  <a:extLst>
                    <a:ext uri="{FF2B5EF4-FFF2-40B4-BE49-F238E27FC236}">
                      <a16:creationId xmlns:a16="http://schemas.microsoft.com/office/drawing/2014/main" id="{72CB4F02-0608-43AA-8039-3EAE417781D2}"/>
                    </a:ext>
                  </a:extLst>
                </p:cNvPr>
                <p:cNvSpPr/>
                <p:nvPr/>
              </p:nvSpPr>
              <p:spPr>
                <a:xfrm>
                  <a:off x="4241202" y="1783940"/>
                  <a:ext cx="1960581" cy="548641"/>
                </a:xfrm>
                <a:prstGeom prst="rect">
                  <a:avLst/>
                </a:prstGeom>
                <a:solidFill>
                  <a:srgbClr val="5AE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tx1"/>
                      </a:solidFill>
                      <a:latin typeface="+mj-lt"/>
                    </a:rPr>
                    <a:t>RGB 90 230 255</a:t>
                  </a:r>
                </a:p>
              </p:txBody>
            </p:sp>
            <p:sp>
              <p:nvSpPr>
                <p:cNvPr id="44" name="Rectangle 43">
                  <a:extLst>
                    <a:ext uri="{FF2B5EF4-FFF2-40B4-BE49-F238E27FC236}">
                      <a16:creationId xmlns:a16="http://schemas.microsoft.com/office/drawing/2014/main" id="{E52FC9C9-85EB-4136-A917-A02D140AFA1A}"/>
                    </a:ext>
                  </a:extLst>
                </p:cNvPr>
                <p:cNvSpPr/>
                <p:nvPr/>
              </p:nvSpPr>
              <p:spPr>
                <a:xfrm>
                  <a:off x="6201783" y="1783939"/>
                  <a:ext cx="1960581" cy="548641"/>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bg1"/>
                      </a:solidFill>
                      <a:latin typeface="+mj-lt"/>
                    </a:rPr>
                    <a:t>RGB 0 30 85</a:t>
                  </a:r>
                </a:p>
              </p:txBody>
            </p:sp>
          </p:grpSp>
        </p:grpSp>
        <p:grpSp>
          <p:nvGrpSpPr>
            <p:cNvPr id="11" name="Group 10">
              <a:extLst>
                <a:ext uri="{FF2B5EF4-FFF2-40B4-BE49-F238E27FC236}">
                  <a16:creationId xmlns:a16="http://schemas.microsoft.com/office/drawing/2014/main" id="{A9CFA9E5-B02F-42FA-A897-9F40115BCF29}"/>
                </a:ext>
              </a:extLst>
            </p:cNvPr>
            <p:cNvGrpSpPr/>
            <p:nvPr userDrawn="1"/>
          </p:nvGrpSpPr>
          <p:grpSpPr>
            <a:xfrm>
              <a:off x="223818" y="2284396"/>
              <a:ext cx="8239462" cy="868286"/>
              <a:chOff x="223818" y="2470136"/>
              <a:chExt cx="8239462" cy="868286"/>
            </a:xfrm>
          </p:grpSpPr>
          <p:sp>
            <p:nvSpPr>
              <p:cNvPr id="33" name="TextBox 32">
                <a:extLst>
                  <a:ext uri="{FF2B5EF4-FFF2-40B4-BE49-F238E27FC236}">
                    <a16:creationId xmlns:a16="http://schemas.microsoft.com/office/drawing/2014/main" id="{7E850313-1CB4-4DE9-9898-CAC4F4C3683A}"/>
                  </a:ext>
                </a:extLst>
              </p:cNvPr>
              <p:cNvSpPr txBox="1"/>
              <p:nvPr/>
            </p:nvSpPr>
            <p:spPr>
              <a:xfrm>
                <a:off x="223818" y="2470136"/>
                <a:ext cx="7928385" cy="369332"/>
              </a:xfrm>
              <a:prstGeom prst="rect">
                <a:avLst/>
              </a:prstGeom>
              <a:noFill/>
            </p:spPr>
            <p:txBody>
              <a:bodyPr wrap="square" rtlCol="0">
                <a:spAutoFit/>
              </a:bodyPr>
              <a:lstStyle/>
              <a:p>
                <a:r>
                  <a:rPr lang="en-AU" sz="1800" dirty="0">
                    <a:latin typeface="+mj-lt"/>
                  </a:rPr>
                  <a:t>Purples</a:t>
                </a:r>
              </a:p>
            </p:txBody>
          </p:sp>
          <p:grpSp>
            <p:nvGrpSpPr>
              <p:cNvPr id="34" name="Group 33">
                <a:extLst>
                  <a:ext uri="{FF2B5EF4-FFF2-40B4-BE49-F238E27FC236}">
                    <a16:creationId xmlns:a16="http://schemas.microsoft.com/office/drawing/2014/main" id="{70CBD760-D745-4DD2-B058-260F953E1B58}"/>
                  </a:ext>
                </a:extLst>
              </p:cNvPr>
              <p:cNvGrpSpPr/>
              <p:nvPr/>
            </p:nvGrpSpPr>
            <p:grpSpPr>
              <a:xfrm>
                <a:off x="309880" y="2789779"/>
                <a:ext cx="8153400" cy="548643"/>
                <a:chOff x="320040" y="1783939"/>
                <a:chExt cx="7842324" cy="548643"/>
              </a:xfrm>
            </p:grpSpPr>
            <p:sp>
              <p:nvSpPr>
                <p:cNvPr id="35" name="Rectangle 34">
                  <a:extLst>
                    <a:ext uri="{FF2B5EF4-FFF2-40B4-BE49-F238E27FC236}">
                      <a16:creationId xmlns:a16="http://schemas.microsoft.com/office/drawing/2014/main" id="{7AAA81A9-053A-47E0-8A04-7E487566DA98}"/>
                    </a:ext>
                  </a:extLst>
                </p:cNvPr>
                <p:cNvSpPr/>
                <p:nvPr/>
              </p:nvSpPr>
              <p:spPr>
                <a:xfrm>
                  <a:off x="320040" y="1783941"/>
                  <a:ext cx="1960581" cy="548641"/>
                </a:xfrm>
                <a:prstGeom prst="rect">
                  <a:avLst/>
                </a:prstGeom>
                <a:solidFill>
                  <a:srgbClr val="6F0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bg1"/>
                      </a:solidFill>
                      <a:latin typeface="+mj-lt"/>
                    </a:rPr>
                    <a:t>RGB 111 0 110</a:t>
                  </a:r>
                </a:p>
              </p:txBody>
            </p:sp>
            <p:sp>
              <p:nvSpPr>
                <p:cNvPr id="36" name="Rectangle 35">
                  <a:extLst>
                    <a:ext uri="{FF2B5EF4-FFF2-40B4-BE49-F238E27FC236}">
                      <a16:creationId xmlns:a16="http://schemas.microsoft.com/office/drawing/2014/main" id="{AE6192F2-7E00-4F9E-B909-0AC9243A3C4B}"/>
                    </a:ext>
                  </a:extLst>
                </p:cNvPr>
                <p:cNvSpPr/>
                <p:nvPr/>
              </p:nvSpPr>
              <p:spPr>
                <a:xfrm>
                  <a:off x="2280621" y="1783941"/>
                  <a:ext cx="1960581" cy="548641"/>
                </a:xfrm>
                <a:prstGeom prst="rect">
                  <a:avLst/>
                </a:prstGeom>
                <a:solidFill>
                  <a:srgbClr val="A80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bg1"/>
                      </a:solidFill>
                      <a:latin typeface="+mj-lt"/>
                    </a:rPr>
                    <a:t>RGB 168 0 168</a:t>
                  </a:r>
                </a:p>
              </p:txBody>
            </p:sp>
            <p:sp>
              <p:nvSpPr>
                <p:cNvPr id="37" name="Rectangle 36">
                  <a:extLst>
                    <a:ext uri="{FF2B5EF4-FFF2-40B4-BE49-F238E27FC236}">
                      <a16:creationId xmlns:a16="http://schemas.microsoft.com/office/drawing/2014/main" id="{23D6008C-77AD-4BC6-B636-F2C920C1C4B0}"/>
                    </a:ext>
                  </a:extLst>
                </p:cNvPr>
                <p:cNvSpPr/>
                <p:nvPr/>
              </p:nvSpPr>
              <p:spPr>
                <a:xfrm>
                  <a:off x="4241202" y="1783940"/>
                  <a:ext cx="1960581" cy="548641"/>
                </a:xfrm>
                <a:prstGeom prst="rect">
                  <a:avLst/>
                </a:prstGeom>
                <a:solidFill>
                  <a:srgbClr val="D7A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tx1"/>
                      </a:solidFill>
                      <a:latin typeface="+mj-lt"/>
                    </a:rPr>
                    <a:t>RGB 215 165 245</a:t>
                  </a:r>
                </a:p>
              </p:txBody>
            </p:sp>
            <p:sp>
              <p:nvSpPr>
                <p:cNvPr id="38" name="Rectangle 37">
                  <a:extLst>
                    <a:ext uri="{FF2B5EF4-FFF2-40B4-BE49-F238E27FC236}">
                      <a16:creationId xmlns:a16="http://schemas.microsoft.com/office/drawing/2014/main" id="{67B6A5E2-DF70-4C69-89FE-1A517B96FDBC}"/>
                    </a:ext>
                  </a:extLst>
                </p:cNvPr>
                <p:cNvSpPr/>
                <p:nvPr/>
              </p:nvSpPr>
              <p:spPr>
                <a:xfrm>
                  <a:off x="6201783" y="1783939"/>
                  <a:ext cx="1960581" cy="548641"/>
                </a:xfrm>
                <a:prstGeom prst="rect">
                  <a:avLst/>
                </a:prstGeom>
                <a:solidFill>
                  <a:srgbClr val="460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bg1"/>
                      </a:solidFill>
                      <a:latin typeface="+mj-lt"/>
                    </a:rPr>
                    <a:t>RGB 70 15 50</a:t>
                  </a:r>
                </a:p>
              </p:txBody>
            </p:sp>
          </p:grpSp>
        </p:grpSp>
        <p:grpSp>
          <p:nvGrpSpPr>
            <p:cNvPr id="12" name="Group 11">
              <a:extLst>
                <a:ext uri="{FF2B5EF4-FFF2-40B4-BE49-F238E27FC236}">
                  <a16:creationId xmlns:a16="http://schemas.microsoft.com/office/drawing/2014/main" id="{D213FEEB-1B45-4EFF-B44F-E3B66BADBC5F}"/>
                </a:ext>
              </a:extLst>
            </p:cNvPr>
            <p:cNvGrpSpPr/>
            <p:nvPr userDrawn="1"/>
          </p:nvGrpSpPr>
          <p:grpSpPr>
            <a:xfrm>
              <a:off x="223817" y="3116997"/>
              <a:ext cx="8249623" cy="873287"/>
              <a:chOff x="223817" y="3566019"/>
              <a:chExt cx="8249623" cy="873287"/>
            </a:xfrm>
          </p:grpSpPr>
          <p:sp>
            <p:nvSpPr>
              <p:cNvPr id="27" name="TextBox 26">
                <a:extLst>
                  <a:ext uri="{FF2B5EF4-FFF2-40B4-BE49-F238E27FC236}">
                    <a16:creationId xmlns:a16="http://schemas.microsoft.com/office/drawing/2014/main" id="{8EEC8ECE-A7F8-482E-A1B0-E686BC0DD0ED}"/>
                  </a:ext>
                </a:extLst>
              </p:cNvPr>
              <p:cNvSpPr txBox="1"/>
              <p:nvPr/>
            </p:nvSpPr>
            <p:spPr>
              <a:xfrm>
                <a:off x="223817" y="3566019"/>
                <a:ext cx="7928385" cy="369332"/>
              </a:xfrm>
              <a:prstGeom prst="rect">
                <a:avLst/>
              </a:prstGeom>
              <a:noFill/>
            </p:spPr>
            <p:txBody>
              <a:bodyPr wrap="square" rtlCol="0">
                <a:spAutoFit/>
              </a:bodyPr>
              <a:lstStyle/>
              <a:p>
                <a:r>
                  <a:rPr lang="en-AU" sz="1800" dirty="0">
                    <a:latin typeface="+mj-lt"/>
                  </a:rPr>
                  <a:t>Reds</a:t>
                </a:r>
              </a:p>
            </p:txBody>
          </p:sp>
          <p:grpSp>
            <p:nvGrpSpPr>
              <p:cNvPr id="28" name="Group 27">
                <a:extLst>
                  <a:ext uri="{FF2B5EF4-FFF2-40B4-BE49-F238E27FC236}">
                    <a16:creationId xmlns:a16="http://schemas.microsoft.com/office/drawing/2014/main" id="{2EA49DE8-7ECA-43BE-A8A4-6E4BE47D81FF}"/>
                  </a:ext>
                </a:extLst>
              </p:cNvPr>
              <p:cNvGrpSpPr/>
              <p:nvPr/>
            </p:nvGrpSpPr>
            <p:grpSpPr>
              <a:xfrm>
                <a:off x="320040" y="3890663"/>
                <a:ext cx="8153400" cy="548643"/>
                <a:chOff x="320040" y="1783939"/>
                <a:chExt cx="7842324" cy="548643"/>
              </a:xfrm>
            </p:grpSpPr>
            <p:sp>
              <p:nvSpPr>
                <p:cNvPr id="29" name="Rectangle 28">
                  <a:extLst>
                    <a:ext uri="{FF2B5EF4-FFF2-40B4-BE49-F238E27FC236}">
                      <a16:creationId xmlns:a16="http://schemas.microsoft.com/office/drawing/2014/main" id="{D87E6017-CADB-4F44-98A3-6476B3DCEB47}"/>
                    </a:ext>
                  </a:extLst>
                </p:cNvPr>
                <p:cNvSpPr/>
                <p:nvPr/>
              </p:nvSpPr>
              <p:spPr>
                <a:xfrm>
                  <a:off x="320040" y="1783941"/>
                  <a:ext cx="1960581" cy="548641"/>
                </a:xfrm>
                <a:prstGeom prst="rect">
                  <a:avLst/>
                </a:prstGeom>
                <a:solidFill>
                  <a:srgbClr val="D72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bg1"/>
                      </a:solidFill>
                      <a:latin typeface="+mj-lt"/>
                    </a:rPr>
                    <a:t>RGB 215 40 80</a:t>
                  </a:r>
                </a:p>
              </p:txBody>
            </p:sp>
            <p:sp>
              <p:nvSpPr>
                <p:cNvPr id="30" name="Rectangle 29">
                  <a:extLst>
                    <a:ext uri="{FF2B5EF4-FFF2-40B4-BE49-F238E27FC236}">
                      <a16:creationId xmlns:a16="http://schemas.microsoft.com/office/drawing/2014/main" id="{8B1D1189-1B40-4563-97CC-05FD715712A8}"/>
                    </a:ext>
                  </a:extLst>
                </p:cNvPr>
                <p:cNvSpPr/>
                <p:nvPr/>
              </p:nvSpPr>
              <p:spPr>
                <a:xfrm>
                  <a:off x="2280621" y="1783941"/>
                  <a:ext cx="1960581" cy="548641"/>
                </a:xfrm>
                <a:prstGeom prst="rect">
                  <a:avLst/>
                </a:prstGeom>
                <a:solidFill>
                  <a:srgbClr val="FF46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bg1"/>
                      </a:solidFill>
                      <a:latin typeface="+mj-lt"/>
                    </a:rPr>
                    <a:t>RGB 255 70 95</a:t>
                  </a:r>
                </a:p>
              </p:txBody>
            </p:sp>
            <p:sp>
              <p:nvSpPr>
                <p:cNvPr id="31" name="Rectangle 30">
                  <a:extLst>
                    <a:ext uri="{FF2B5EF4-FFF2-40B4-BE49-F238E27FC236}">
                      <a16:creationId xmlns:a16="http://schemas.microsoft.com/office/drawing/2014/main" id="{71836AA9-05B9-4E33-A06C-8E6DE6A1247D}"/>
                    </a:ext>
                  </a:extLst>
                </p:cNvPr>
                <p:cNvSpPr/>
                <p:nvPr/>
              </p:nvSpPr>
              <p:spPr>
                <a:xfrm>
                  <a:off x="4241202" y="1783940"/>
                  <a:ext cx="1960581" cy="548641"/>
                </a:xfrm>
                <a:prstGeom prst="rect">
                  <a:avLst/>
                </a:prstGeom>
                <a:solidFill>
                  <a:srgbClr val="F591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tx1"/>
                      </a:solidFill>
                      <a:latin typeface="+mj-lt"/>
                    </a:rPr>
                    <a:t>RGB 245 145 145</a:t>
                  </a:r>
                </a:p>
              </p:txBody>
            </p:sp>
            <p:sp>
              <p:nvSpPr>
                <p:cNvPr id="32" name="Rectangle 31">
                  <a:extLst>
                    <a:ext uri="{FF2B5EF4-FFF2-40B4-BE49-F238E27FC236}">
                      <a16:creationId xmlns:a16="http://schemas.microsoft.com/office/drawing/2014/main" id="{586261C2-09F5-4C98-AB7C-8C061BDF0B96}"/>
                    </a:ext>
                  </a:extLst>
                </p:cNvPr>
                <p:cNvSpPr/>
                <p:nvPr/>
              </p:nvSpPr>
              <p:spPr>
                <a:xfrm>
                  <a:off x="6201783" y="1783939"/>
                  <a:ext cx="1960581" cy="548641"/>
                </a:xfrm>
                <a:prstGeom prst="rect">
                  <a:avLst/>
                </a:prstGeom>
                <a:solidFill>
                  <a:srgbClr val="690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bg1"/>
                      </a:solidFill>
                      <a:latin typeface="+mj-lt"/>
                    </a:rPr>
                    <a:t>RGB 105 10 40</a:t>
                  </a:r>
                </a:p>
              </p:txBody>
            </p:sp>
          </p:grpSp>
        </p:grpSp>
        <p:grpSp>
          <p:nvGrpSpPr>
            <p:cNvPr id="13" name="Group 12">
              <a:extLst>
                <a:ext uri="{FF2B5EF4-FFF2-40B4-BE49-F238E27FC236}">
                  <a16:creationId xmlns:a16="http://schemas.microsoft.com/office/drawing/2014/main" id="{545071A4-EBB5-4C44-A37D-2F9AD8BD432B}"/>
                </a:ext>
              </a:extLst>
            </p:cNvPr>
            <p:cNvGrpSpPr/>
            <p:nvPr userDrawn="1"/>
          </p:nvGrpSpPr>
          <p:grpSpPr>
            <a:xfrm>
              <a:off x="223816" y="4005936"/>
              <a:ext cx="8239463" cy="905011"/>
              <a:chOff x="223816" y="4543737"/>
              <a:chExt cx="8239463" cy="905011"/>
            </a:xfrm>
          </p:grpSpPr>
          <p:sp>
            <p:nvSpPr>
              <p:cNvPr id="21" name="TextBox 20">
                <a:extLst>
                  <a:ext uri="{FF2B5EF4-FFF2-40B4-BE49-F238E27FC236}">
                    <a16:creationId xmlns:a16="http://schemas.microsoft.com/office/drawing/2014/main" id="{A63B2D5E-9BE0-4037-B5F8-AC7DBDE23F60}"/>
                  </a:ext>
                </a:extLst>
              </p:cNvPr>
              <p:cNvSpPr txBox="1"/>
              <p:nvPr/>
            </p:nvSpPr>
            <p:spPr>
              <a:xfrm>
                <a:off x="223816" y="4543737"/>
                <a:ext cx="7928385" cy="369332"/>
              </a:xfrm>
              <a:prstGeom prst="rect">
                <a:avLst/>
              </a:prstGeom>
              <a:noFill/>
            </p:spPr>
            <p:txBody>
              <a:bodyPr wrap="square" rtlCol="0">
                <a:spAutoFit/>
              </a:bodyPr>
              <a:lstStyle/>
              <a:p>
                <a:r>
                  <a:rPr lang="en-AU" sz="1800" dirty="0">
                    <a:latin typeface="+mj-lt"/>
                  </a:rPr>
                  <a:t>Yellows</a:t>
                </a:r>
              </a:p>
            </p:txBody>
          </p:sp>
          <p:grpSp>
            <p:nvGrpSpPr>
              <p:cNvPr id="22" name="Group 21">
                <a:extLst>
                  <a:ext uri="{FF2B5EF4-FFF2-40B4-BE49-F238E27FC236}">
                    <a16:creationId xmlns:a16="http://schemas.microsoft.com/office/drawing/2014/main" id="{976F7C61-851B-4A03-AB2F-B05C90D73B46}"/>
                  </a:ext>
                </a:extLst>
              </p:cNvPr>
              <p:cNvGrpSpPr/>
              <p:nvPr/>
            </p:nvGrpSpPr>
            <p:grpSpPr>
              <a:xfrm>
                <a:off x="309880" y="4900105"/>
                <a:ext cx="8153399" cy="548643"/>
                <a:chOff x="320040" y="1783939"/>
                <a:chExt cx="7842324" cy="548643"/>
              </a:xfrm>
            </p:grpSpPr>
            <p:sp>
              <p:nvSpPr>
                <p:cNvPr id="23" name="Rectangle 22">
                  <a:extLst>
                    <a:ext uri="{FF2B5EF4-FFF2-40B4-BE49-F238E27FC236}">
                      <a16:creationId xmlns:a16="http://schemas.microsoft.com/office/drawing/2014/main" id="{0C68306D-EEEE-4DAB-B41F-4CCCF4518EE2}"/>
                    </a:ext>
                  </a:extLst>
                </p:cNvPr>
                <p:cNvSpPr/>
                <p:nvPr/>
              </p:nvSpPr>
              <p:spPr>
                <a:xfrm>
                  <a:off x="320040" y="1783941"/>
                  <a:ext cx="1960581" cy="548641"/>
                </a:xfrm>
                <a:prstGeom prst="rect">
                  <a:avLst/>
                </a:prstGeom>
                <a:solidFill>
                  <a:srgbClr val="FFA0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bg1"/>
                      </a:solidFill>
                      <a:latin typeface="+mj-lt"/>
                    </a:rPr>
                    <a:t>RGB 255 160 20</a:t>
                  </a:r>
                </a:p>
              </p:txBody>
            </p:sp>
            <p:sp>
              <p:nvSpPr>
                <p:cNvPr id="24" name="Rectangle 23">
                  <a:extLst>
                    <a:ext uri="{FF2B5EF4-FFF2-40B4-BE49-F238E27FC236}">
                      <a16:creationId xmlns:a16="http://schemas.microsoft.com/office/drawing/2014/main" id="{1C2E728D-B444-4F1A-B2D3-C588D578141B}"/>
                    </a:ext>
                  </a:extLst>
                </p:cNvPr>
                <p:cNvSpPr/>
                <p:nvPr/>
              </p:nvSpPr>
              <p:spPr>
                <a:xfrm>
                  <a:off x="2280621" y="1783941"/>
                  <a:ext cx="1960581" cy="548641"/>
                </a:xfrm>
                <a:prstGeom prst="rect">
                  <a:avLst/>
                </a:prstGeom>
                <a:solidFill>
                  <a:srgbClr val="FFB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bg1"/>
                      </a:solidFill>
                      <a:latin typeface="+mj-lt"/>
                    </a:rPr>
                    <a:t>RGB 255 180 30</a:t>
                  </a:r>
                </a:p>
              </p:txBody>
            </p:sp>
            <p:sp>
              <p:nvSpPr>
                <p:cNvPr id="25" name="Rectangle 24">
                  <a:extLst>
                    <a:ext uri="{FF2B5EF4-FFF2-40B4-BE49-F238E27FC236}">
                      <a16:creationId xmlns:a16="http://schemas.microsoft.com/office/drawing/2014/main" id="{5D526E2D-71B1-4AEE-9839-FE0C427A2B01}"/>
                    </a:ext>
                  </a:extLst>
                </p:cNvPr>
                <p:cNvSpPr/>
                <p:nvPr/>
              </p:nvSpPr>
              <p:spPr>
                <a:xfrm>
                  <a:off x="4241202" y="1783940"/>
                  <a:ext cx="1960581" cy="548641"/>
                </a:xfrm>
                <a:prstGeom prst="rect">
                  <a:avLst/>
                </a:prstGeom>
                <a:solidFill>
                  <a:srgbClr val="FFDC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tx1"/>
                      </a:solidFill>
                      <a:latin typeface="+mj-lt"/>
                    </a:rPr>
                    <a:t>RGB 255 220 120</a:t>
                  </a:r>
                </a:p>
              </p:txBody>
            </p:sp>
            <p:sp>
              <p:nvSpPr>
                <p:cNvPr id="26" name="Rectangle 25">
                  <a:extLst>
                    <a:ext uri="{FF2B5EF4-FFF2-40B4-BE49-F238E27FC236}">
                      <a16:creationId xmlns:a16="http://schemas.microsoft.com/office/drawing/2014/main" id="{811521E0-B9CC-4572-A90A-72F07A58DF6F}"/>
                    </a:ext>
                  </a:extLst>
                </p:cNvPr>
                <p:cNvSpPr/>
                <p:nvPr/>
              </p:nvSpPr>
              <p:spPr>
                <a:xfrm>
                  <a:off x="6201783" y="1783939"/>
                  <a:ext cx="1960581" cy="548641"/>
                </a:xfrm>
                <a:prstGeom prst="rect">
                  <a:avLst/>
                </a:prstGeom>
                <a:solidFill>
                  <a:srgbClr val="A04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bg1"/>
                      </a:solidFill>
                      <a:latin typeface="+mj-lt"/>
                    </a:rPr>
                    <a:t>RGB 160 75 0</a:t>
                  </a:r>
                </a:p>
              </p:txBody>
            </p:sp>
          </p:grpSp>
        </p:grpSp>
        <p:grpSp>
          <p:nvGrpSpPr>
            <p:cNvPr id="14" name="Group 13">
              <a:extLst>
                <a:ext uri="{FF2B5EF4-FFF2-40B4-BE49-F238E27FC236}">
                  <a16:creationId xmlns:a16="http://schemas.microsoft.com/office/drawing/2014/main" id="{21DC945A-A14D-44D8-8578-F5E7CD79D2AB}"/>
                </a:ext>
              </a:extLst>
            </p:cNvPr>
            <p:cNvGrpSpPr/>
            <p:nvPr userDrawn="1"/>
          </p:nvGrpSpPr>
          <p:grpSpPr>
            <a:xfrm>
              <a:off x="233979" y="4889050"/>
              <a:ext cx="8239461" cy="916380"/>
              <a:chOff x="223819" y="4532368"/>
              <a:chExt cx="8239461" cy="916380"/>
            </a:xfrm>
          </p:grpSpPr>
          <p:sp>
            <p:nvSpPr>
              <p:cNvPr id="15" name="TextBox 14">
                <a:extLst>
                  <a:ext uri="{FF2B5EF4-FFF2-40B4-BE49-F238E27FC236}">
                    <a16:creationId xmlns:a16="http://schemas.microsoft.com/office/drawing/2014/main" id="{DBD19E9B-0DA2-4029-8453-2B8375913AE6}"/>
                  </a:ext>
                </a:extLst>
              </p:cNvPr>
              <p:cNvSpPr txBox="1"/>
              <p:nvPr/>
            </p:nvSpPr>
            <p:spPr>
              <a:xfrm>
                <a:off x="223819" y="4532368"/>
                <a:ext cx="7928385" cy="369332"/>
              </a:xfrm>
              <a:prstGeom prst="rect">
                <a:avLst/>
              </a:prstGeom>
              <a:noFill/>
            </p:spPr>
            <p:txBody>
              <a:bodyPr wrap="square" rtlCol="0">
                <a:spAutoFit/>
              </a:bodyPr>
              <a:lstStyle/>
              <a:p>
                <a:r>
                  <a:rPr lang="en-AU" sz="1800" dirty="0">
                    <a:latin typeface="+mj-lt"/>
                  </a:rPr>
                  <a:t>Greens</a:t>
                </a:r>
              </a:p>
            </p:txBody>
          </p:sp>
          <p:grpSp>
            <p:nvGrpSpPr>
              <p:cNvPr id="16" name="Group 15">
                <a:extLst>
                  <a:ext uri="{FF2B5EF4-FFF2-40B4-BE49-F238E27FC236}">
                    <a16:creationId xmlns:a16="http://schemas.microsoft.com/office/drawing/2014/main" id="{DEA1F6F2-71F8-4E54-A89C-123847C9317D}"/>
                  </a:ext>
                </a:extLst>
              </p:cNvPr>
              <p:cNvGrpSpPr/>
              <p:nvPr/>
            </p:nvGrpSpPr>
            <p:grpSpPr>
              <a:xfrm>
                <a:off x="309880" y="4900105"/>
                <a:ext cx="8153400" cy="548643"/>
                <a:chOff x="320040" y="1783939"/>
                <a:chExt cx="7842324" cy="548643"/>
              </a:xfrm>
            </p:grpSpPr>
            <p:sp>
              <p:nvSpPr>
                <p:cNvPr id="17" name="Rectangle 16">
                  <a:extLst>
                    <a:ext uri="{FF2B5EF4-FFF2-40B4-BE49-F238E27FC236}">
                      <a16:creationId xmlns:a16="http://schemas.microsoft.com/office/drawing/2014/main" id="{F5B3E93F-2B37-453B-9EB2-4B123A70E116}"/>
                    </a:ext>
                  </a:extLst>
                </p:cNvPr>
                <p:cNvSpPr/>
                <p:nvPr/>
              </p:nvSpPr>
              <p:spPr>
                <a:xfrm>
                  <a:off x="320040" y="1783941"/>
                  <a:ext cx="1960581" cy="548641"/>
                </a:xfrm>
                <a:prstGeom prst="rect">
                  <a:avLst/>
                </a:prstGeom>
                <a:solidFill>
                  <a:srgbClr val="007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bg1"/>
                      </a:solidFill>
                      <a:latin typeface="+mj-lt"/>
                    </a:rPr>
                    <a:t>RGB 0 125 85</a:t>
                  </a:r>
                </a:p>
              </p:txBody>
            </p:sp>
            <p:sp>
              <p:nvSpPr>
                <p:cNvPr id="18" name="Rectangle 17">
                  <a:extLst>
                    <a:ext uri="{FF2B5EF4-FFF2-40B4-BE49-F238E27FC236}">
                      <a16:creationId xmlns:a16="http://schemas.microsoft.com/office/drawing/2014/main" id="{6275D9CF-C867-48C3-891E-555BB0AE975B}"/>
                    </a:ext>
                  </a:extLst>
                </p:cNvPr>
                <p:cNvSpPr/>
                <p:nvPr/>
              </p:nvSpPr>
              <p:spPr>
                <a:xfrm>
                  <a:off x="2280621" y="1783941"/>
                  <a:ext cx="1960581" cy="548641"/>
                </a:xfrm>
                <a:prstGeom prst="rect">
                  <a:avLst/>
                </a:prstGeom>
                <a:solidFill>
                  <a:srgbClr val="0AD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bg1"/>
                      </a:solidFill>
                      <a:latin typeface="+mj-lt"/>
                    </a:rPr>
                    <a:t>RGB 10 210 135</a:t>
                  </a:r>
                </a:p>
              </p:txBody>
            </p:sp>
            <p:sp>
              <p:nvSpPr>
                <p:cNvPr id="19" name="Rectangle 18">
                  <a:extLst>
                    <a:ext uri="{FF2B5EF4-FFF2-40B4-BE49-F238E27FC236}">
                      <a16:creationId xmlns:a16="http://schemas.microsoft.com/office/drawing/2014/main" id="{9A99C0A5-AD37-446D-BAED-40746F4A21A9}"/>
                    </a:ext>
                  </a:extLst>
                </p:cNvPr>
                <p:cNvSpPr/>
                <p:nvPr/>
              </p:nvSpPr>
              <p:spPr>
                <a:xfrm>
                  <a:off x="4241202" y="1783940"/>
                  <a:ext cx="1960581" cy="548641"/>
                </a:xfrm>
                <a:prstGeom prst="rect">
                  <a:avLst/>
                </a:prstGeom>
                <a:solidFill>
                  <a:srgbClr val="78FA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tx1"/>
                      </a:solidFill>
                      <a:latin typeface="+mj-lt"/>
                    </a:rPr>
                    <a:t>RGB 120 250 200</a:t>
                  </a:r>
                </a:p>
              </p:txBody>
            </p:sp>
            <p:sp>
              <p:nvSpPr>
                <p:cNvPr id="20" name="Rectangle 19">
                  <a:extLst>
                    <a:ext uri="{FF2B5EF4-FFF2-40B4-BE49-F238E27FC236}">
                      <a16:creationId xmlns:a16="http://schemas.microsoft.com/office/drawing/2014/main" id="{D6457402-DD56-4E84-BA76-FC588DDB5F8D}"/>
                    </a:ext>
                  </a:extLst>
                </p:cNvPr>
                <p:cNvSpPr/>
                <p:nvPr/>
              </p:nvSpPr>
              <p:spPr>
                <a:xfrm>
                  <a:off x="6201783" y="1783939"/>
                  <a:ext cx="1960581" cy="548641"/>
                </a:xfrm>
                <a:prstGeom prst="rect">
                  <a:avLst/>
                </a:prstGeom>
                <a:solidFill>
                  <a:srgbClr val="003C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bg1"/>
                      </a:solidFill>
                      <a:latin typeface="+mj-lt"/>
                    </a:rPr>
                    <a:t>RGB 0 60 45</a:t>
                  </a:r>
                </a:p>
              </p:txBody>
            </p:sp>
          </p:grpSp>
        </p:grpSp>
      </p:grpSp>
      <p:grpSp>
        <p:nvGrpSpPr>
          <p:cNvPr id="45" name="Group 44">
            <a:extLst>
              <a:ext uri="{FF2B5EF4-FFF2-40B4-BE49-F238E27FC236}">
                <a16:creationId xmlns:a16="http://schemas.microsoft.com/office/drawing/2014/main" id="{0592A3B9-D694-4FD3-AEB2-E5B6D2BD51B6}"/>
              </a:ext>
            </a:extLst>
          </p:cNvPr>
          <p:cNvGrpSpPr/>
          <p:nvPr userDrawn="1"/>
        </p:nvGrpSpPr>
        <p:grpSpPr>
          <a:xfrm>
            <a:off x="8504600" y="1503060"/>
            <a:ext cx="2090020" cy="4277193"/>
            <a:chOff x="9356833" y="1672577"/>
            <a:chExt cx="2385820" cy="4362408"/>
          </a:xfrm>
        </p:grpSpPr>
        <p:grpSp>
          <p:nvGrpSpPr>
            <p:cNvPr id="46" name="Group 45">
              <a:extLst>
                <a:ext uri="{FF2B5EF4-FFF2-40B4-BE49-F238E27FC236}">
                  <a16:creationId xmlns:a16="http://schemas.microsoft.com/office/drawing/2014/main" id="{CED65D36-354B-4007-B44C-979735F8EA4A}"/>
                </a:ext>
              </a:extLst>
            </p:cNvPr>
            <p:cNvGrpSpPr/>
            <p:nvPr userDrawn="1"/>
          </p:nvGrpSpPr>
          <p:grpSpPr>
            <a:xfrm>
              <a:off x="9356834" y="1672577"/>
              <a:ext cx="2363761" cy="890336"/>
              <a:chOff x="9172160" y="1283148"/>
              <a:chExt cx="2363761" cy="890336"/>
            </a:xfrm>
          </p:grpSpPr>
          <p:sp>
            <p:nvSpPr>
              <p:cNvPr id="56" name="Rectangle 55">
                <a:extLst>
                  <a:ext uri="{FF2B5EF4-FFF2-40B4-BE49-F238E27FC236}">
                    <a16:creationId xmlns:a16="http://schemas.microsoft.com/office/drawing/2014/main" id="{3453BBA1-0F31-4B94-97F0-074DB859BE27}"/>
                  </a:ext>
                </a:extLst>
              </p:cNvPr>
              <p:cNvSpPr/>
              <p:nvPr/>
            </p:nvSpPr>
            <p:spPr>
              <a:xfrm>
                <a:off x="9281159" y="1624843"/>
                <a:ext cx="2254762" cy="5486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bg1"/>
                    </a:solidFill>
                    <a:latin typeface="+mj-lt"/>
                  </a:rPr>
                  <a:t>RGB 0 0 0</a:t>
                </a:r>
              </a:p>
            </p:txBody>
          </p:sp>
          <p:sp>
            <p:nvSpPr>
              <p:cNvPr id="57" name="TextBox 56">
                <a:extLst>
                  <a:ext uri="{FF2B5EF4-FFF2-40B4-BE49-F238E27FC236}">
                    <a16:creationId xmlns:a16="http://schemas.microsoft.com/office/drawing/2014/main" id="{65379D49-F824-4153-B5BB-694CB0E84852}"/>
                  </a:ext>
                </a:extLst>
              </p:cNvPr>
              <p:cNvSpPr txBox="1"/>
              <p:nvPr/>
            </p:nvSpPr>
            <p:spPr>
              <a:xfrm>
                <a:off x="9172160" y="1283148"/>
                <a:ext cx="1508409" cy="369332"/>
              </a:xfrm>
              <a:prstGeom prst="rect">
                <a:avLst/>
              </a:prstGeom>
              <a:noFill/>
            </p:spPr>
            <p:txBody>
              <a:bodyPr wrap="square" rtlCol="0">
                <a:spAutoFit/>
              </a:bodyPr>
              <a:lstStyle/>
              <a:p>
                <a:r>
                  <a:rPr lang="en-AU" sz="1800" dirty="0">
                    <a:latin typeface="+mj-lt"/>
                  </a:rPr>
                  <a:t>Black</a:t>
                </a:r>
              </a:p>
            </p:txBody>
          </p:sp>
        </p:grpSp>
        <p:grpSp>
          <p:nvGrpSpPr>
            <p:cNvPr id="47" name="Group 46">
              <a:extLst>
                <a:ext uri="{FF2B5EF4-FFF2-40B4-BE49-F238E27FC236}">
                  <a16:creationId xmlns:a16="http://schemas.microsoft.com/office/drawing/2014/main" id="{3D0F67EF-6325-427E-AAB7-38CA8DB7D981}"/>
                </a:ext>
              </a:extLst>
            </p:cNvPr>
            <p:cNvGrpSpPr/>
            <p:nvPr userDrawn="1"/>
          </p:nvGrpSpPr>
          <p:grpSpPr>
            <a:xfrm>
              <a:off x="9356833" y="2528133"/>
              <a:ext cx="2363762" cy="879275"/>
              <a:chOff x="9152712" y="2182543"/>
              <a:chExt cx="2363762" cy="879275"/>
            </a:xfrm>
          </p:grpSpPr>
          <p:sp>
            <p:nvSpPr>
              <p:cNvPr id="54" name="Rectangle 53">
                <a:extLst>
                  <a:ext uri="{FF2B5EF4-FFF2-40B4-BE49-F238E27FC236}">
                    <a16:creationId xmlns:a16="http://schemas.microsoft.com/office/drawing/2014/main" id="{B430601F-522E-4B1A-9033-9A2C36ADBA7B}"/>
                  </a:ext>
                </a:extLst>
              </p:cNvPr>
              <p:cNvSpPr/>
              <p:nvPr/>
            </p:nvSpPr>
            <p:spPr>
              <a:xfrm>
                <a:off x="9304284" y="2518277"/>
                <a:ext cx="2212190" cy="543541"/>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tx1"/>
                    </a:solidFill>
                    <a:latin typeface="+mj-lt"/>
                  </a:rPr>
                  <a:t>RGB 255 255 255</a:t>
                </a:r>
              </a:p>
            </p:txBody>
          </p:sp>
          <p:sp>
            <p:nvSpPr>
              <p:cNvPr id="55" name="TextBox 54">
                <a:extLst>
                  <a:ext uri="{FF2B5EF4-FFF2-40B4-BE49-F238E27FC236}">
                    <a16:creationId xmlns:a16="http://schemas.microsoft.com/office/drawing/2014/main" id="{D8924D86-9A47-4CBF-92DB-CF5858D654AA}"/>
                  </a:ext>
                </a:extLst>
              </p:cNvPr>
              <p:cNvSpPr txBox="1"/>
              <p:nvPr/>
            </p:nvSpPr>
            <p:spPr>
              <a:xfrm>
                <a:off x="9152712" y="2182543"/>
                <a:ext cx="1508409" cy="369332"/>
              </a:xfrm>
              <a:prstGeom prst="rect">
                <a:avLst/>
              </a:prstGeom>
              <a:noFill/>
            </p:spPr>
            <p:txBody>
              <a:bodyPr wrap="square" rtlCol="0">
                <a:spAutoFit/>
              </a:bodyPr>
              <a:lstStyle/>
              <a:p>
                <a:r>
                  <a:rPr lang="en-AU" sz="1800" dirty="0">
                    <a:latin typeface="+mj-lt"/>
                  </a:rPr>
                  <a:t>White</a:t>
                </a:r>
              </a:p>
            </p:txBody>
          </p:sp>
        </p:grpSp>
        <p:grpSp>
          <p:nvGrpSpPr>
            <p:cNvPr id="48" name="Group 47">
              <a:extLst>
                <a:ext uri="{FF2B5EF4-FFF2-40B4-BE49-F238E27FC236}">
                  <a16:creationId xmlns:a16="http://schemas.microsoft.com/office/drawing/2014/main" id="{748A177A-E39D-4848-A1AB-756C4906FB47}"/>
                </a:ext>
              </a:extLst>
            </p:cNvPr>
            <p:cNvGrpSpPr/>
            <p:nvPr userDrawn="1"/>
          </p:nvGrpSpPr>
          <p:grpSpPr>
            <a:xfrm>
              <a:off x="9390197" y="3368316"/>
              <a:ext cx="2352456" cy="2666669"/>
              <a:chOff x="9140896" y="3143161"/>
              <a:chExt cx="2352456" cy="2666669"/>
            </a:xfrm>
          </p:grpSpPr>
          <p:sp>
            <p:nvSpPr>
              <p:cNvPr id="49" name="Rectangle 48">
                <a:extLst>
                  <a:ext uri="{FF2B5EF4-FFF2-40B4-BE49-F238E27FC236}">
                    <a16:creationId xmlns:a16="http://schemas.microsoft.com/office/drawing/2014/main" id="{6D261C9A-6214-46B7-A65E-9DF79A6C5597}"/>
                  </a:ext>
                </a:extLst>
              </p:cNvPr>
              <p:cNvSpPr/>
              <p:nvPr/>
            </p:nvSpPr>
            <p:spPr>
              <a:xfrm>
                <a:off x="9281160" y="3473401"/>
                <a:ext cx="2212189" cy="583352"/>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bg1"/>
                    </a:solidFill>
                    <a:latin typeface="+mj-lt"/>
                  </a:rPr>
                  <a:t>RGB 51 51 51</a:t>
                </a:r>
              </a:p>
            </p:txBody>
          </p:sp>
          <p:sp>
            <p:nvSpPr>
              <p:cNvPr id="50" name="Rectangle 49">
                <a:extLst>
                  <a:ext uri="{FF2B5EF4-FFF2-40B4-BE49-F238E27FC236}">
                    <a16:creationId xmlns:a16="http://schemas.microsoft.com/office/drawing/2014/main" id="{05215B7D-DD6B-430D-9CBE-718E8EC91461}"/>
                  </a:ext>
                </a:extLst>
              </p:cNvPr>
              <p:cNvSpPr/>
              <p:nvPr/>
            </p:nvSpPr>
            <p:spPr>
              <a:xfrm>
                <a:off x="9281160" y="4070342"/>
                <a:ext cx="2212192" cy="540023"/>
              </a:xfrm>
              <a:prstGeom prst="rect">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bg1"/>
                    </a:solidFill>
                    <a:latin typeface="+mj-lt"/>
                  </a:rPr>
                  <a:t>RGB 165 165 165</a:t>
                </a:r>
              </a:p>
            </p:txBody>
          </p:sp>
          <p:sp>
            <p:nvSpPr>
              <p:cNvPr id="51" name="Rectangle 50">
                <a:extLst>
                  <a:ext uri="{FF2B5EF4-FFF2-40B4-BE49-F238E27FC236}">
                    <a16:creationId xmlns:a16="http://schemas.microsoft.com/office/drawing/2014/main" id="{B017EE66-6186-4A3D-9827-25404E7EBE0F}"/>
                  </a:ext>
                </a:extLst>
              </p:cNvPr>
              <p:cNvSpPr/>
              <p:nvPr/>
            </p:nvSpPr>
            <p:spPr>
              <a:xfrm>
                <a:off x="9281161" y="4610363"/>
                <a:ext cx="2212191" cy="582034"/>
              </a:xfrm>
              <a:prstGeom prst="rect">
                <a:avLst/>
              </a:prstGeom>
              <a:solidFill>
                <a:srgbClr val="C8C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bg1"/>
                    </a:solidFill>
                    <a:latin typeface="+mj-lt"/>
                  </a:rPr>
                  <a:t>RGB 200 200 200</a:t>
                </a:r>
              </a:p>
            </p:txBody>
          </p:sp>
          <p:sp>
            <p:nvSpPr>
              <p:cNvPr id="52" name="Rectangle 51">
                <a:extLst>
                  <a:ext uri="{FF2B5EF4-FFF2-40B4-BE49-F238E27FC236}">
                    <a16:creationId xmlns:a16="http://schemas.microsoft.com/office/drawing/2014/main" id="{4A6446CE-357D-4836-92A7-27DE538E3001}"/>
                  </a:ext>
                </a:extLst>
              </p:cNvPr>
              <p:cNvSpPr/>
              <p:nvPr/>
            </p:nvSpPr>
            <p:spPr>
              <a:xfrm>
                <a:off x="9281160" y="5192397"/>
                <a:ext cx="2212189" cy="61743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tx1"/>
                    </a:solidFill>
                    <a:latin typeface="+mj-lt"/>
                  </a:rPr>
                  <a:t>RGB 230 230 230</a:t>
                </a:r>
              </a:p>
            </p:txBody>
          </p:sp>
          <p:sp>
            <p:nvSpPr>
              <p:cNvPr id="53" name="TextBox 52">
                <a:extLst>
                  <a:ext uri="{FF2B5EF4-FFF2-40B4-BE49-F238E27FC236}">
                    <a16:creationId xmlns:a16="http://schemas.microsoft.com/office/drawing/2014/main" id="{AECDC51F-89BE-4CDE-8895-8067E59DC3F5}"/>
                  </a:ext>
                </a:extLst>
              </p:cNvPr>
              <p:cNvSpPr txBox="1"/>
              <p:nvPr/>
            </p:nvSpPr>
            <p:spPr>
              <a:xfrm>
                <a:off x="9140896" y="3143161"/>
                <a:ext cx="1508410" cy="376690"/>
              </a:xfrm>
              <a:prstGeom prst="rect">
                <a:avLst/>
              </a:prstGeom>
              <a:noFill/>
            </p:spPr>
            <p:txBody>
              <a:bodyPr wrap="square" rtlCol="0">
                <a:spAutoFit/>
              </a:bodyPr>
              <a:lstStyle/>
              <a:p>
                <a:r>
                  <a:rPr lang="en-AU" sz="1800" dirty="0">
                    <a:latin typeface="+mj-lt"/>
                  </a:rPr>
                  <a:t>Neutrals</a:t>
                </a:r>
              </a:p>
            </p:txBody>
          </p:sp>
        </p:grpSp>
      </p:grpSp>
      <p:sp>
        <p:nvSpPr>
          <p:cNvPr id="58" name="Rectangle 57">
            <a:extLst>
              <a:ext uri="{FF2B5EF4-FFF2-40B4-BE49-F238E27FC236}">
                <a16:creationId xmlns:a16="http://schemas.microsoft.com/office/drawing/2014/main" id="{F74059C9-919A-45A1-A03E-BEB36589E8E4}"/>
              </a:ext>
            </a:extLst>
          </p:cNvPr>
          <p:cNvSpPr/>
          <p:nvPr userDrawn="1"/>
        </p:nvSpPr>
        <p:spPr>
          <a:xfrm>
            <a:off x="320040" y="1077548"/>
            <a:ext cx="8849490" cy="323165"/>
          </a:xfrm>
          <a:prstGeom prst="rect">
            <a:avLst/>
          </a:prstGeom>
        </p:spPr>
        <p:txBody>
          <a:bodyPr wrap="square" lIns="0" tIns="0" rIns="0">
            <a:spAutoFit/>
          </a:bodyPr>
          <a:lstStyle/>
          <a:p>
            <a:pPr lvl="0"/>
            <a:r>
              <a:rPr lang="en-AU" sz="1800" b="1" dirty="0">
                <a:solidFill>
                  <a:schemeClr val="accent3"/>
                </a:solidFill>
                <a:latin typeface="+mn-lt"/>
                <a:cs typeface="JacobsChronos" pitchFamily="34" charset="0"/>
              </a:rPr>
              <a:t>Delete this slide before finalising your presentation</a:t>
            </a:r>
          </a:p>
        </p:txBody>
      </p:sp>
    </p:spTree>
    <p:extLst>
      <p:ext uri="{BB962C8B-B14F-4D97-AF65-F5344CB8AC3E}">
        <p14:creationId xmlns:p14="http://schemas.microsoft.com/office/powerpoint/2010/main" val="346453237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DB7C2-9DCE-477C-8B93-9DDBA8FD12DC}"/>
              </a:ext>
            </a:extLst>
          </p:cNvPr>
          <p:cNvSpPr>
            <a:spLocks noGrp="1"/>
          </p:cNvSpPr>
          <p:nvPr>
            <p:ph type="title" hasCustomPrompt="1"/>
          </p:nvPr>
        </p:nvSpPr>
        <p:spPr/>
        <p:txBody>
          <a:bodyPr/>
          <a:lstStyle>
            <a:lvl1pPr>
              <a:defRPr/>
            </a:lvl1pPr>
          </a:lstStyle>
          <a:p>
            <a:r>
              <a:rPr lang="en-AU" dirty="0"/>
              <a:t>Instructions for this template – PLEASE READ BEFORE CONTINUING</a:t>
            </a:r>
            <a:endParaRPr lang="en-US" dirty="0"/>
          </a:p>
        </p:txBody>
      </p:sp>
      <p:sp>
        <p:nvSpPr>
          <p:cNvPr id="3" name="Footer Placeholder 2">
            <a:extLst>
              <a:ext uri="{FF2B5EF4-FFF2-40B4-BE49-F238E27FC236}">
                <a16:creationId xmlns:a16="http://schemas.microsoft.com/office/drawing/2014/main" id="{CE428C74-04D1-478A-B50F-D0CC9DC84C00}"/>
              </a:ext>
            </a:extLst>
          </p:cNvPr>
          <p:cNvSpPr>
            <a:spLocks noGrp="1"/>
          </p:cNvSpPr>
          <p:nvPr>
            <p:ph type="ftr" sz="quarter" idx="10"/>
          </p:nvPr>
        </p:nvSpPr>
        <p:spPr/>
        <p:txBody>
          <a:bodyPr/>
          <a:lstStyle/>
          <a:p>
            <a:r>
              <a:rPr lang="en-AU" dirty="0"/>
              <a:t>©Jacobs </a:t>
            </a:r>
            <a:r>
              <a:rPr lang="en-AU" dirty="0" smtClean="0"/>
              <a:t>2021</a:t>
            </a:r>
            <a:endParaRPr lang="en-AU" dirty="0"/>
          </a:p>
        </p:txBody>
      </p:sp>
      <p:sp>
        <p:nvSpPr>
          <p:cNvPr id="5" name="Rectangle 4">
            <a:extLst>
              <a:ext uri="{FF2B5EF4-FFF2-40B4-BE49-F238E27FC236}">
                <a16:creationId xmlns:a16="http://schemas.microsoft.com/office/drawing/2014/main" id="{52639E23-1F27-4E36-B4F2-15023129F80A}"/>
              </a:ext>
            </a:extLst>
          </p:cNvPr>
          <p:cNvSpPr/>
          <p:nvPr userDrawn="1"/>
        </p:nvSpPr>
        <p:spPr>
          <a:xfrm>
            <a:off x="320040" y="1135182"/>
            <a:ext cx="11521439" cy="600164"/>
          </a:xfrm>
          <a:prstGeom prst="rect">
            <a:avLst/>
          </a:prstGeom>
        </p:spPr>
        <p:txBody>
          <a:bodyPr wrap="square" lIns="0" tIns="0" rIns="0">
            <a:spAutoFit/>
          </a:bodyPr>
          <a:lstStyle/>
          <a:p>
            <a:pPr lvl="0"/>
            <a:r>
              <a:rPr lang="en-AU" sz="1800" b="1" dirty="0">
                <a:solidFill>
                  <a:schemeClr val="accent3"/>
                </a:solidFill>
                <a:latin typeface="+mn-lt"/>
                <a:cs typeface="JacobsChronos" pitchFamily="34" charset="0"/>
              </a:rPr>
              <a:t>This template uses the Jacobs Chronos font throughout. Make sure this font is installed on your computer before continuing. </a:t>
            </a:r>
          </a:p>
        </p:txBody>
      </p:sp>
      <p:sp>
        <p:nvSpPr>
          <p:cNvPr id="14" name="Rectangle 13">
            <a:extLst>
              <a:ext uri="{FF2B5EF4-FFF2-40B4-BE49-F238E27FC236}">
                <a16:creationId xmlns:a16="http://schemas.microsoft.com/office/drawing/2014/main" id="{D27E198F-65BB-4F16-AB43-9D090118E33B}"/>
              </a:ext>
            </a:extLst>
          </p:cNvPr>
          <p:cNvSpPr/>
          <p:nvPr userDrawn="1"/>
        </p:nvSpPr>
        <p:spPr>
          <a:xfrm>
            <a:off x="3363524" y="1803624"/>
            <a:ext cx="8626168" cy="1031051"/>
          </a:xfrm>
          <a:prstGeom prst="rect">
            <a:avLst/>
          </a:prstGeom>
        </p:spPr>
        <p:txBody>
          <a:bodyPr wrap="square">
            <a:spAutoFit/>
          </a:bodyPr>
          <a:lstStyle/>
          <a:p>
            <a:pPr lvl="0">
              <a:spcAft>
                <a:spcPts val="300"/>
              </a:spcAft>
            </a:pPr>
            <a:r>
              <a:rPr lang="en-AU" sz="1400" b="1" kern="1200" cap="all" dirty="0">
                <a:solidFill>
                  <a:srgbClr val="0A7DFF"/>
                </a:solidFill>
                <a:latin typeface="+mn-lt"/>
                <a:ea typeface="+mn-ea"/>
                <a:cs typeface="JacobsChronos" pitchFamily="34" charset="0"/>
              </a:rPr>
              <a:t>*IMPORTANT – EMBED JACOBS CHRONOS WHEN SAVING YOUR PRESENTATION. </a:t>
            </a:r>
          </a:p>
          <a:p>
            <a:pPr lvl="0">
              <a:spcAft>
                <a:spcPts val="300"/>
              </a:spcAft>
            </a:pPr>
            <a:r>
              <a:rPr lang="en-AU" sz="1400" b="1" kern="1200" cap="none" baseline="0" dirty="0">
                <a:solidFill>
                  <a:schemeClr val="tx1"/>
                </a:solidFill>
                <a:latin typeface="+mn-lt"/>
                <a:ea typeface="+mn-ea"/>
                <a:cs typeface="JacobsChronos" pitchFamily="34" charset="0"/>
              </a:rPr>
              <a:t>Instructions</a:t>
            </a:r>
            <a:endParaRPr lang="en-AU" sz="1200" b="1" kern="1200" cap="none" baseline="0" dirty="0">
              <a:solidFill>
                <a:schemeClr val="tx1"/>
              </a:solidFill>
              <a:latin typeface="+mn-lt"/>
              <a:ea typeface="+mn-ea"/>
              <a:cs typeface="JacobsChronos" pitchFamily="34" charset="0"/>
            </a:endParaRPr>
          </a:p>
          <a:p>
            <a:pPr lvl="0">
              <a:spcAft>
                <a:spcPts val="300"/>
              </a:spcAft>
            </a:pPr>
            <a:r>
              <a:rPr lang="en-AU" sz="1400" b="0" i="1" kern="1200" baseline="0" dirty="0">
                <a:solidFill>
                  <a:schemeClr val="tx1"/>
                </a:solidFill>
                <a:latin typeface="+mn-lt"/>
                <a:ea typeface="+mn-ea"/>
                <a:cs typeface="JacobsChronos" pitchFamily="34" charset="0"/>
              </a:rPr>
              <a:t>File &gt; Save As &gt; Browse </a:t>
            </a:r>
            <a:r>
              <a:rPr lang="en-AU" sz="1400" b="0" kern="1200" baseline="0" dirty="0">
                <a:solidFill>
                  <a:schemeClr val="tx1"/>
                </a:solidFill>
                <a:latin typeface="+mn-lt"/>
                <a:ea typeface="+mn-ea"/>
                <a:cs typeface="JacobsChronos" pitchFamily="34" charset="0"/>
              </a:rPr>
              <a:t>(choose area to save) &gt; Browse Window choose </a:t>
            </a:r>
            <a:r>
              <a:rPr lang="en-AU" sz="1400" b="0" i="1" kern="1200" baseline="0" dirty="0">
                <a:solidFill>
                  <a:schemeClr val="tx1"/>
                </a:solidFill>
                <a:latin typeface="+mn-lt"/>
                <a:ea typeface="+mn-ea"/>
                <a:cs typeface="JacobsChronos" pitchFamily="34" charset="0"/>
              </a:rPr>
              <a:t>Tools dropdown </a:t>
            </a:r>
            <a:r>
              <a:rPr lang="en-AU" sz="1400" b="0" kern="1200" baseline="0" dirty="0">
                <a:solidFill>
                  <a:schemeClr val="tx1"/>
                </a:solidFill>
                <a:latin typeface="+mn-lt"/>
                <a:ea typeface="+mn-ea"/>
                <a:cs typeface="JacobsChronos" pitchFamily="34" charset="0"/>
              </a:rPr>
              <a:t>next to the “Save” button &gt; </a:t>
            </a:r>
            <a:r>
              <a:rPr lang="en-AU" sz="1400" b="0" i="1" kern="1200" baseline="0" dirty="0">
                <a:solidFill>
                  <a:schemeClr val="tx1"/>
                </a:solidFill>
                <a:latin typeface="+mn-lt"/>
                <a:ea typeface="+mn-ea"/>
                <a:cs typeface="JacobsChronos" pitchFamily="34" charset="0"/>
              </a:rPr>
              <a:t>Save Options.  A new window will appear. Scroll to the bottom options and select as per below. </a:t>
            </a:r>
          </a:p>
        </p:txBody>
      </p:sp>
      <p:sp>
        <p:nvSpPr>
          <p:cNvPr id="16" name="Rectangle 15">
            <a:extLst>
              <a:ext uri="{FF2B5EF4-FFF2-40B4-BE49-F238E27FC236}">
                <a16:creationId xmlns:a16="http://schemas.microsoft.com/office/drawing/2014/main" id="{98B9AFD4-EC77-4A29-84F6-52BD5C15A51E}"/>
              </a:ext>
            </a:extLst>
          </p:cNvPr>
          <p:cNvSpPr/>
          <p:nvPr userDrawn="1"/>
        </p:nvSpPr>
        <p:spPr>
          <a:xfrm>
            <a:off x="8956312" y="5559231"/>
            <a:ext cx="2885167" cy="600164"/>
          </a:xfrm>
          <a:prstGeom prst="rect">
            <a:avLst/>
          </a:prstGeom>
        </p:spPr>
        <p:txBody>
          <a:bodyPr wrap="square" lIns="0" tIns="0" rIns="0">
            <a:spAutoFit/>
          </a:bodyPr>
          <a:lstStyle/>
          <a:p>
            <a:pPr lvl="0" algn="r"/>
            <a:r>
              <a:rPr lang="en-AU" sz="1800" b="1" dirty="0">
                <a:solidFill>
                  <a:schemeClr val="accent3"/>
                </a:solidFill>
                <a:latin typeface="+mn-lt"/>
                <a:cs typeface="JacobsChronos" pitchFamily="34" charset="0"/>
              </a:rPr>
              <a:t>Delete this slide before finalising your presentation</a:t>
            </a:r>
          </a:p>
        </p:txBody>
      </p:sp>
      <p:sp>
        <p:nvSpPr>
          <p:cNvPr id="17" name="Rectangle 16">
            <a:extLst>
              <a:ext uri="{FF2B5EF4-FFF2-40B4-BE49-F238E27FC236}">
                <a16:creationId xmlns:a16="http://schemas.microsoft.com/office/drawing/2014/main" id="{672DC32F-2ECD-4891-99B6-8D7D3511F948}"/>
              </a:ext>
            </a:extLst>
          </p:cNvPr>
          <p:cNvSpPr/>
          <p:nvPr userDrawn="1"/>
        </p:nvSpPr>
        <p:spPr>
          <a:xfrm>
            <a:off x="202308" y="1803624"/>
            <a:ext cx="3013640" cy="2793072"/>
          </a:xfrm>
          <a:prstGeom prst="rect">
            <a:avLst/>
          </a:prstGeom>
        </p:spPr>
        <p:txBody>
          <a:bodyPr wrap="square">
            <a:spAutoFit/>
          </a:bodyPr>
          <a:lstStyle/>
          <a:p>
            <a:pPr lvl="0">
              <a:spcAft>
                <a:spcPts val="300"/>
              </a:spcAft>
            </a:pPr>
            <a:r>
              <a:rPr lang="en-AU" sz="1400" b="1" kern="1200" cap="all" baseline="0" dirty="0">
                <a:solidFill>
                  <a:srgbClr val="0A7DFF"/>
                </a:solidFill>
                <a:latin typeface="+mn-lt"/>
                <a:ea typeface="+mn-ea"/>
                <a:cs typeface="JacobsChronos" pitchFamily="34" charset="0"/>
              </a:rPr>
              <a:t>How do I check if I have the Jacobs chronos font? </a:t>
            </a:r>
            <a:endParaRPr lang="en-AU" sz="1400" b="0" kern="1200" baseline="0" dirty="0">
              <a:solidFill>
                <a:srgbClr val="0A7DFF"/>
              </a:solidFill>
              <a:latin typeface="+mn-lt"/>
              <a:ea typeface="+mn-ea"/>
              <a:cs typeface="JacobsChronos"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r>
              <a:rPr lang="en-AU" sz="1400" b="0" kern="1200" baseline="0" dirty="0">
                <a:solidFill>
                  <a:schemeClr val="tx1"/>
                </a:solidFill>
                <a:latin typeface="+mn-lt"/>
                <a:ea typeface="+mn-ea"/>
                <a:cs typeface="JacobsChronos" pitchFamily="34" charset="0"/>
              </a:rPr>
              <a:t>The font will be deployed to all Jacobs machines around the 25</a:t>
            </a:r>
            <a:r>
              <a:rPr lang="en-AU" sz="1400" b="0" kern="1200" baseline="30000" dirty="0">
                <a:solidFill>
                  <a:schemeClr val="tx1"/>
                </a:solidFill>
                <a:latin typeface="+mn-lt"/>
                <a:ea typeface="+mn-ea"/>
                <a:cs typeface="JacobsChronos" pitchFamily="34" charset="0"/>
              </a:rPr>
              <a:t>th</a:t>
            </a:r>
            <a:r>
              <a:rPr lang="en-AU" sz="1400" b="0" kern="1200" baseline="0" dirty="0">
                <a:solidFill>
                  <a:schemeClr val="tx1"/>
                </a:solidFill>
                <a:latin typeface="+mn-lt"/>
                <a:ea typeface="+mn-ea"/>
                <a:cs typeface="JacobsChronos" pitchFamily="34" charset="0"/>
              </a:rPr>
              <a:t> November, 2019. To check that you have the font installed please go to: </a:t>
            </a:r>
            <a:r>
              <a:rPr lang="en-AU" sz="1400" b="1" kern="1200" baseline="0" dirty="0">
                <a:solidFill>
                  <a:schemeClr val="tx1"/>
                </a:solidFill>
                <a:latin typeface="+mn-lt"/>
                <a:ea typeface="+mn-ea"/>
                <a:cs typeface="JacobsChronos" pitchFamily="34" charset="0"/>
              </a:rPr>
              <a:t>Windows C Drive &gt; Windows &gt; Fonts</a:t>
            </a:r>
            <a:r>
              <a:rPr lang="en-AU" sz="1400" b="0" kern="1200" baseline="0" dirty="0">
                <a:solidFill>
                  <a:schemeClr val="tx1"/>
                </a:solidFill>
                <a:latin typeface="+mn-lt"/>
                <a:ea typeface="+mn-ea"/>
                <a:cs typeface="JacobsChronos" pitchFamily="34" charset="0"/>
              </a:rPr>
              <a:t>. The fonts will be listed alphabetically. If you do not see the font please raise a help desk ticket. </a:t>
            </a:r>
            <a:endParaRPr lang="en-AU" sz="1400" b="0" u="sng" kern="1200" baseline="0" dirty="0">
              <a:solidFill>
                <a:schemeClr val="tx1"/>
              </a:solidFill>
              <a:latin typeface="+mn-lt"/>
              <a:ea typeface="+mn-ea"/>
              <a:cs typeface="JacobsChronos" pitchFamily="34" charset="0"/>
            </a:endParaRPr>
          </a:p>
          <a:p>
            <a:pPr marL="171450" lvl="0" indent="-171450">
              <a:spcAft>
                <a:spcPts val="300"/>
              </a:spcAft>
              <a:buFont typeface="Wingdings" panose="05000000000000000000" pitchFamily="2" charset="2"/>
              <a:buChar char="§"/>
            </a:pPr>
            <a:endParaRPr lang="en-AU" sz="1400" b="0" kern="1200" baseline="0" dirty="0">
              <a:solidFill>
                <a:schemeClr val="tx1"/>
              </a:solidFill>
              <a:latin typeface="+mn-lt"/>
              <a:ea typeface="+mn-ea"/>
              <a:cs typeface="JacobsChronos" pitchFamily="34" charset="0"/>
            </a:endParaRPr>
          </a:p>
          <a:p>
            <a:pPr marL="171450" lvl="0" indent="-171450">
              <a:spcAft>
                <a:spcPts val="300"/>
              </a:spcAft>
              <a:buFont typeface="Wingdings" panose="05000000000000000000" pitchFamily="2" charset="2"/>
              <a:buChar char="§"/>
            </a:pPr>
            <a:endParaRPr lang="en-AU" sz="1400" b="0" kern="1200" baseline="0" dirty="0">
              <a:solidFill>
                <a:schemeClr val="tx1"/>
              </a:solidFill>
              <a:latin typeface="+mn-lt"/>
              <a:ea typeface="+mn-ea"/>
              <a:cs typeface="JacobsChronos" pitchFamily="34" charset="0"/>
            </a:endParaRPr>
          </a:p>
        </p:txBody>
      </p:sp>
      <p:grpSp>
        <p:nvGrpSpPr>
          <p:cNvPr id="20" name="Group 19">
            <a:extLst>
              <a:ext uri="{FF2B5EF4-FFF2-40B4-BE49-F238E27FC236}">
                <a16:creationId xmlns:a16="http://schemas.microsoft.com/office/drawing/2014/main" id="{FF567D97-A6CC-4C97-A045-7104622393C3}"/>
              </a:ext>
            </a:extLst>
          </p:cNvPr>
          <p:cNvGrpSpPr/>
          <p:nvPr userDrawn="1"/>
        </p:nvGrpSpPr>
        <p:grpSpPr>
          <a:xfrm>
            <a:off x="3419052" y="2993599"/>
            <a:ext cx="3651188" cy="3681246"/>
            <a:chOff x="3419052" y="2993599"/>
            <a:chExt cx="3651188" cy="3681246"/>
          </a:xfrm>
        </p:grpSpPr>
        <p:pic>
          <p:nvPicPr>
            <p:cNvPr id="12" name="Picture 11">
              <a:extLst>
                <a:ext uri="{FF2B5EF4-FFF2-40B4-BE49-F238E27FC236}">
                  <a16:creationId xmlns:a16="http://schemas.microsoft.com/office/drawing/2014/main" id="{E057D1F0-0427-4B13-8792-1C4D967CC3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19052" y="2993599"/>
              <a:ext cx="3651188" cy="3522322"/>
            </a:xfrm>
            <a:prstGeom prst="rect">
              <a:avLst/>
            </a:prstGeom>
            <a:ln>
              <a:solidFill>
                <a:schemeClr val="tx1"/>
              </a:solidFill>
            </a:ln>
          </p:spPr>
        </p:pic>
        <p:sp>
          <p:nvSpPr>
            <p:cNvPr id="7" name="Oval 6">
              <a:extLst>
                <a:ext uri="{FF2B5EF4-FFF2-40B4-BE49-F238E27FC236}">
                  <a16:creationId xmlns:a16="http://schemas.microsoft.com/office/drawing/2014/main" id="{6EA606BF-810C-4EF6-8189-B9036EDA916D}"/>
                </a:ext>
              </a:extLst>
            </p:cNvPr>
            <p:cNvSpPr/>
            <p:nvPr userDrawn="1"/>
          </p:nvSpPr>
          <p:spPr>
            <a:xfrm>
              <a:off x="5244646" y="5643945"/>
              <a:ext cx="1529641" cy="1030900"/>
            </a:xfrm>
            <a:prstGeom prst="ellipse">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38100">
                  <a:solidFill>
                    <a:schemeClr val="tx1"/>
                  </a:solidFill>
                </a:ln>
              </a:endParaRPr>
            </a:p>
          </p:txBody>
        </p:sp>
      </p:grpSp>
      <p:grpSp>
        <p:nvGrpSpPr>
          <p:cNvPr id="19" name="Group 18">
            <a:extLst>
              <a:ext uri="{FF2B5EF4-FFF2-40B4-BE49-F238E27FC236}">
                <a16:creationId xmlns:a16="http://schemas.microsoft.com/office/drawing/2014/main" id="{C9F6DC91-091F-42AE-99FD-B4B1E710F9C1}"/>
              </a:ext>
            </a:extLst>
          </p:cNvPr>
          <p:cNvGrpSpPr/>
          <p:nvPr userDrawn="1"/>
        </p:nvGrpSpPr>
        <p:grpSpPr>
          <a:xfrm>
            <a:off x="7070240" y="2989176"/>
            <a:ext cx="4919452" cy="1419723"/>
            <a:chOff x="7070240" y="2989176"/>
            <a:chExt cx="4919452" cy="1419723"/>
          </a:xfrm>
        </p:grpSpPr>
        <p:pic>
          <p:nvPicPr>
            <p:cNvPr id="15" name="Picture 14">
              <a:extLst>
                <a:ext uri="{FF2B5EF4-FFF2-40B4-BE49-F238E27FC236}">
                  <a16:creationId xmlns:a16="http://schemas.microsoft.com/office/drawing/2014/main" id="{6629F0D3-94BF-45BB-AD3B-465F0DB8B55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65" t="-1" r="16967" b="-2873"/>
            <a:stretch/>
          </p:blipFill>
          <p:spPr>
            <a:xfrm>
              <a:off x="7237692" y="3004899"/>
              <a:ext cx="4752000" cy="1404000"/>
            </a:xfrm>
            <a:prstGeom prst="rect">
              <a:avLst/>
            </a:prstGeom>
            <a:ln>
              <a:solidFill>
                <a:schemeClr val="tx1"/>
              </a:solidFill>
            </a:ln>
          </p:spPr>
        </p:pic>
        <p:sp>
          <p:nvSpPr>
            <p:cNvPr id="18" name="Oval 17">
              <a:extLst>
                <a:ext uri="{FF2B5EF4-FFF2-40B4-BE49-F238E27FC236}">
                  <a16:creationId xmlns:a16="http://schemas.microsoft.com/office/drawing/2014/main" id="{4D01BE43-9C0C-45E4-B262-DE6DE55123FC}"/>
                </a:ext>
              </a:extLst>
            </p:cNvPr>
            <p:cNvSpPr/>
            <p:nvPr userDrawn="1"/>
          </p:nvSpPr>
          <p:spPr>
            <a:xfrm>
              <a:off x="7070240" y="2989176"/>
              <a:ext cx="2317338" cy="1030900"/>
            </a:xfrm>
            <a:prstGeom prst="ellipse">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38100">
                  <a:solidFill>
                    <a:schemeClr val="tx1"/>
                  </a:solidFill>
                </a:ln>
              </a:endParaRPr>
            </a:p>
          </p:txBody>
        </p:sp>
      </p:grpSp>
      <p:grpSp>
        <p:nvGrpSpPr>
          <p:cNvPr id="21" name="Group 20">
            <a:extLst>
              <a:ext uri="{FF2B5EF4-FFF2-40B4-BE49-F238E27FC236}">
                <a16:creationId xmlns:a16="http://schemas.microsoft.com/office/drawing/2014/main" id="{067530DA-7EAC-4DA8-9C35-896F97E7EB55}"/>
              </a:ext>
            </a:extLst>
          </p:cNvPr>
          <p:cNvGrpSpPr/>
          <p:nvPr userDrawn="1"/>
        </p:nvGrpSpPr>
        <p:grpSpPr>
          <a:xfrm>
            <a:off x="320040" y="5440835"/>
            <a:ext cx="2603464" cy="1075086"/>
            <a:chOff x="-87514" y="4770207"/>
            <a:chExt cx="2636870" cy="934222"/>
          </a:xfrm>
        </p:grpSpPr>
        <p:pic>
          <p:nvPicPr>
            <p:cNvPr id="22" name="Picture 21">
              <a:extLst>
                <a:ext uri="{FF2B5EF4-FFF2-40B4-BE49-F238E27FC236}">
                  <a16:creationId xmlns:a16="http://schemas.microsoft.com/office/drawing/2014/main" id="{FA6F99AA-5025-4837-97D7-4E017DA5DD6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7514" y="4770207"/>
              <a:ext cx="2636870" cy="912282"/>
            </a:xfrm>
            <a:prstGeom prst="rect">
              <a:avLst/>
            </a:prstGeom>
          </p:spPr>
        </p:pic>
        <p:sp>
          <p:nvSpPr>
            <p:cNvPr id="23" name="Oval 22">
              <a:extLst>
                <a:ext uri="{FF2B5EF4-FFF2-40B4-BE49-F238E27FC236}">
                  <a16:creationId xmlns:a16="http://schemas.microsoft.com/office/drawing/2014/main" id="{CC96DCC2-6D1A-483A-84B6-75864986FE5E}"/>
                </a:ext>
              </a:extLst>
            </p:cNvPr>
            <p:cNvSpPr/>
            <p:nvPr userDrawn="1"/>
          </p:nvSpPr>
          <p:spPr>
            <a:xfrm>
              <a:off x="1698498" y="5092412"/>
              <a:ext cx="632009" cy="601683"/>
            </a:xfrm>
            <a:prstGeom prst="ellipse">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8CB035D5-B4FA-490B-9B04-C0891A5ABC2F}"/>
                </a:ext>
              </a:extLst>
            </p:cNvPr>
            <p:cNvSpPr/>
            <p:nvPr userDrawn="1"/>
          </p:nvSpPr>
          <p:spPr>
            <a:xfrm>
              <a:off x="230692" y="5102746"/>
              <a:ext cx="632009" cy="601683"/>
            </a:xfrm>
            <a:prstGeom prst="ellipse">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5" name="Rectangle 24">
            <a:extLst>
              <a:ext uri="{FF2B5EF4-FFF2-40B4-BE49-F238E27FC236}">
                <a16:creationId xmlns:a16="http://schemas.microsoft.com/office/drawing/2014/main" id="{19E8FB1B-BE2B-45E2-BC69-83A101D15792}"/>
              </a:ext>
            </a:extLst>
          </p:cNvPr>
          <p:cNvSpPr/>
          <p:nvPr userDrawn="1"/>
        </p:nvSpPr>
        <p:spPr>
          <a:xfrm>
            <a:off x="211908" y="4158280"/>
            <a:ext cx="3013640" cy="1500411"/>
          </a:xfrm>
          <a:prstGeom prst="rect">
            <a:avLst/>
          </a:prstGeom>
        </p:spPr>
        <p:txBody>
          <a:bodyPr wrap="square">
            <a:spAutoFit/>
          </a:bodyPr>
          <a:lstStyle/>
          <a:p>
            <a:pPr lvl="0">
              <a:spcAft>
                <a:spcPts val="300"/>
              </a:spcAft>
            </a:pPr>
            <a:r>
              <a:rPr lang="en-AU" sz="1400" b="1" kern="1200" cap="all" dirty="0">
                <a:solidFill>
                  <a:srgbClr val="0A7DFF"/>
                </a:solidFill>
                <a:latin typeface="+mn-lt"/>
                <a:ea typeface="+mn-ea"/>
                <a:cs typeface="JacobsChronos" pitchFamily="34" charset="0"/>
              </a:rPr>
              <a:t>Pasting content</a:t>
            </a:r>
            <a:endParaRPr lang="en-AU" sz="1400" b="0" kern="1200" baseline="0" dirty="0">
              <a:solidFill>
                <a:srgbClr val="0A7DFF"/>
              </a:solidFill>
              <a:latin typeface="+mn-lt"/>
              <a:ea typeface="+mn-ea"/>
              <a:cs typeface="JacobsChronos" pitchFamily="34" charset="0"/>
            </a:endParaRPr>
          </a:p>
          <a:p>
            <a:pPr marL="171450" lvl="0" indent="-171450">
              <a:spcAft>
                <a:spcPts val="300"/>
              </a:spcAft>
              <a:buFont typeface="Wingdings" panose="05000000000000000000" pitchFamily="2" charset="2"/>
              <a:buChar char="§"/>
            </a:pPr>
            <a:r>
              <a:rPr lang="en-AU" sz="1400" b="0" kern="1200" baseline="0" dirty="0">
                <a:solidFill>
                  <a:schemeClr val="tx1"/>
                </a:solidFill>
                <a:latin typeface="+mn-lt"/>
                <a:ea typeface="+mn-ea"/>
                <a:cs typeface="JacobsChronos" pitchFamily="34" charset="0"/>
              </a:rPr>
              <a:t>When pasting content from other presentations, always use: </a:t>
            </a:r>
          </a:p>
          <a:p>
            <a:pPr marL="180000" lvl="0" indent="-180000">
              <a:spcAft>
                <a:spcPts val="300"/>
              </a:spcAft>
              <a:buFont typeface="Wingdings" panose="05000000000000000000" pitchFamily="2" charset="2"/>
              <a:buChar char="§"/>
            </a:pPr>
            <a:r>
              <a:rPr lang="en-AU" sz="1400" b="0" kern="1200" baseline="0" dirty="0">
                <a:solidFill>
                  <a:schemeClr val="tx1"/>
                </a:solidFill>
                <a:latin typeface="+mn-lt"/>
                <a:ea typeface="+mn-ea"/>
                <a:cs typeface="JacobsChronos" pitchFamily="34" charset="0"/>
              </a:rPr>
              <a:t>Paste Options: Use destination theme, or Keep text only</a:t>
            </a:r>
          </a:p>
          <a:p>
            <a:pPr marL="171450" lvl="0" indent="-171450">
              <a:spcAft>
                <a:spcPts val="300"/>
              </a:spcAft>
              <a:buFont typeface="Wingdings" panose="05000000000000000000" pitchFamily="2" charset="2"/>
              <a:buChar char="§"/>
            </a:pPr>
            <a:endParaRPr lang="en-AU" sz="1400" b="0" kern="1200" baseline="0" dirty="0">
              <a:solidFill>
                <a:schemeClr val="tx1"/>
              </a:solidFill>
              <a:latin typeface="+mn-lt"/>
              <a:ea typeface="+mn-ea"/>
              <a:cs typeface="JacobsChronos" pitchFamily="34" charset="0"/>
            </a:endParaRPr>
          </a:p>
        </p:txBody>
      </p:sp>
    </p:spTree>
    <p:extLst>
      <p:ext uri="{BB962C8B-B14F-4D97-AF65-F5344CB8AC3E}">
        <p14:creationId xmlns:p14="http://schemas.microsoft.com/office/powerpoint/2010/main" val="324245641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DB7C2-9DCE-477C-8B93-9DDBA8FD12DC}"/>
              </a:ext>
            </a:extLst>
          </p:cNvPr>
          <p:cNvSpPr>
            <a:spLocks noGrp="1"/>
          </p:cNvSpPr>
          <p:nvPr>
            <p:ph type="title" hasCustomPrompt="1"/>
          </p:nvPr>
        </p:nvSpPr>
        <p:spPr/>
        <p:txBody>
          <a:bodyPr/>
          <a:lstStyle>
            <a:lvl1pPr>
              <a:defRPr/>
            </a:lvl1pPr>
          </a:lstStyle>
          <a:p>
            <a:r>
              <a:rPr lang="en-AU" dirty="0"/>
              <a:t>Instructions for this template – PLEASE READ BEFORE CONTINUING</a:t>
            </a:r>
            <a:endParaRPr lang="en-US" dirty="0"/>
          </a:p>
        </p:txBody>
      </p:sp>
      <p:sp>
        <p:nvSpPr>
          <p:cNvPr id="3" name="Footer Placeholder 2">
            <a:extLst>
              <a:ext uri="{FF2B5EF4-FFF2-40B4-BE49-F238E27FC236}">
                <a16:creationId xmlns:a16="http://schemas.microsoft.com/office/drawing/2014/main" id="{CE428C74-04D1-478A-B50F-D0CC9DC84C00}"/>
              </a:ext>
            </a:extLst>
          </p:cNvPr>
          <p:cNvSpPr>
            <a:spLocks noGrp="1"/>
          </p:cNvSpPr>
          <p:nvPr>
            <p:ph type="ftr" sz="quarter" idx="10"/>
          </p:nvPr>
        </p:nvSpPr>
        <p:spPr/>
        <p:txBody>
          <a:bodyPr/>
          <a:lstStyle/>
          <a:p>
            <a:r>
              <a:rPr lang="en-AU" dirty="0"/>
              <a:t>©Jacobs </a:t>
            </a:r>
            <a:r>
              <a:rPr lang="en-AU" dirty="0" smtClean="0"/>
              <a:t>2021</a:t>
            </a:r>
            <a:endParaRPr lang="en-AU" dirty="0"/>
          </a:p>
        </p:txBody>
      </p:sp>
      <p:sp>
        <p:nvSpPr>
          <p:cNvPr id="4" name="Slide Number Placeholder 3">
            <a:extLst>
              <a:ext uri="{FF2B5EF4-FFF2-40B4-BE49-F238E27FC236}">
                <a16:creationId xmlns:a16="http://schemas.microsoft.com/office/drawing/2014/main" id="{0E84AC62-C91D-464E-970E-F3F56DC44CD8}"/>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13" name="Rectangle 12">
            <a:extLst>
              <a:ext uri="{FF2B5EF4-FFF2-40B4-BE49-F238E27FC236}">
                <a16:creationId xmlns:a16="http://schemas.microsoft.com/office/drawing/2014/main" id="{8C2B99CB-6380-431A-B1EE-BEF40275E9A4}"/>
              </a:ext>
            </a:extLst>
          </p:cNvPr>
          <p:cNvSpPr/>
          <p:nvPr userDrawn="1"/>
        </p:nvSpPr>
        <p:spPr>
          <a:xfrm>
            <a:off x="217009" y="1546729"/>
            <a:ext cx="5585998" cy="1831271"/>
          </a:xfrm>
          <a:prstGeom prst="rect">
            <a:avLst/>
          </a:prstGeom>
        </p:spPr>
        <p:txBody>
          <a:bodyPr wrap="square">
            <a:spAutoFit/>
          </a:bodyPr>
          <a:lstStyle/>
          <a:p>
            <a:pPr lvl="0">
              <a:spcAft>
                <a:spcPts val="300"/>
              </a:spcAft>
            </a:pPr>
            <a:r>
              <a:rPr lang="en-AU" sz="1400" b="1" kern="1200" cap="all" baseline="0" dirty="0">
                <a:solidFill>
                  <a:srgbClr val="0A7DFF"/>
                </a:solidFill>
                <a:latin typeface="+mn-lt"/>
                <a:ea typeface="+mn-ea"/>
                <a:cs typeface="JacobsChronos" pitchFamily="34" charset="0"/>
              </a:rPr>
              <a:t>HOW TO CHOSE YOUR LAYOUT OPTION</a:t>
            </a:r>
          </a:p>
          <a:p>
            <a:pPr marL="171450" lvl="0" indent="-171450">
              <a:spcAft>
                <a:spcPts val="300"/>
              </a:spcAft>
              <a:buFont typeface="Wingdings" panose="05000000000000000000" pitchFamily="2" charset="2"/>
              <a:buChar char="§"/>
            </a:pPr>
            <a:r>
              <a:rPr lang="en-AU" sz="1400" b="1" kern="1200" baseline="0" dirty="0">
                <a:solidFill>
                  <a:schemeClr val="tx1"/>
                </a:solidFill>
                <a:latin typeface="+mn-lt"/>
                <a:ea typeface="+mn-ea"/>
                <a:cs typeface="JacobsChronos" pitchFamily="34" charset="0"/>
              </a:rPr>
              <a:t>Right click </a:t>
            </a:r>
            <a:r>
              <a:rPr lang="en-AU" sz="1400" b="0" kern="1200" baseline="0" dirty="0">
                <a:solidFill>
                  <a:schemeClr val="tx1"/>
                </a:solidFill>
                <a:latin typeface="+mn-lt"/>
                <a:ea typeface="+mn-ea"/>
                <a:cs typeface="JacobsChronos" pitchFamily="34" charset="0"/>
              </a:rPr>
              <a:t>an existing slide in the side bar menu.</a:t>
            </a:r>
          </a:p>
          <a:p>
            <a:pPr marL="171450" lvl="0" indent="-171450">
              <a:spcAft>
                <a:spcPts val="300"/>
              </a:spcAft>
              <a:buFont typeface="Wingdings" panose="05000000000000000000" pitchFamily="2" charset="2"/>
              <a:buChar char="§"/>
            </a:pPr>
            <a:r>
              <a:rPr lang="en-AU" sz="1400" b="1" kern="1200" baseline="0" dirty="0">
                <a:solidFill>
                  <a:schemeClr val="tx1"/>
                </a:solidFill>
                <a:latin typeface="+mn-lt"/>
                <a:ea typeface="+mn-ea"/>
                <a:cs typeface="JacobsChronos" pitchFamily="34" charset="0"/>
              </a:rPr>
              <a:t>Choose </a:t>
            </a:r>
            <a:r>
              <a:rPr lang="en-AU" sz="1400" b="1" i="1" kern="1200" baseline="0" dirty="0">
                <a:solidFill>
                  <a:schemeClr val="tx1"/>
                </a:solidFill>
                <a:latin typeface="+mn-lt"/>
                <a:ea typeface="+mn-ea"/>
                <a:cs typeface="JacobsChronos" pitchFamily="34" charset="0"/>
              </a:rPr>
              <a:t>Layout  </a:t>
            </a:r>
            <a:r>
              <a:rPr lang="en-AU" sz="1400" b="0" i="1" kern="1200" baseline="0" dirty="0">
                <a:solidFill>
                  <a:schemeClr val="tx1"/>
                </a:solidFill>
                <a:latin typeface="+mn-lt"/>
                <a:ea typeface="+mn-ea"/>
                <a:cs typeface="JacobsChronos" pitchFamily="34" charset="0"/>
              </a:rPr>
              <a:t>&gt;</a:t>
            </a:r>
            <a:r>
              <a:rPr lang="en-AU" sz="1400" b="0" kern="1200" baseline="0" dirty="0">
                <a:solidFill>
                  <a:schemeClr val="tx1"/>
                </a:solidFill>
                <a:latin typeface="+mn-lt"/>
                <a:ea typeface="+mn-ea"/>
                <a:cs typeface="JacobsChronos" pitchFamily="34" charset="0"/>
              </a:rPr>
              <a:t> select one of the various slide options.</a:t>
            </a:r>
          </a:p>
          <a:p>
            <a:pPr marL="171450" lvl="0" indent="-171450">
              <a:spcAft>
                <a:spcPts val="300"/>
              </a:spcAft>
              <a:buFont typeface="Wingdings" panose="05000000000000000000" pitchFamily="2" charset="2"/>
              <a:buChar char="§"/>
            </a:pPr>
            <a:endParaRPr lang="en-AU" sz="1400" b="0" kern="1200" baseline="0" dirty="0">
              <a:solidFill>
                <a:schemeClr val="tx1"/>
              </a:solidFill>
              <a:latin typeface="+mn-lt"/>
              <a:ea typeface="+mn-ea"/>
              <a:cs typeface="JacobsChronos" pitchFamily="34" charset="0"/>
            </a:endParaRPr>
          </a:p>
          <a:p>
            <a:pPr marL="171450" lvl="0" indent="-171450">
              <a:spcAft>
                <a:spcPts val="300"/>
              </a:spcAft>
              <a:buFont typeface="Wingdings" panose="05000000000000000000" pitchFamily="2" charset="2"/>
              <a:buChar char="§"/>
            </a:pPr>
            <a:endParaRPr lang="en-AU" sz="1400" b="0" kern="1200" baseline="0" dirty="0">
              <a:solidFill>
                <a:schemeClr val="tx1"/>
              </a:solidFill>
              <a:latin typeface="+mn-lt"/>
              <a:ea typeface="+mn-ea"/>
              <a:cs typeface="JacobsChronos" pitchFamily="34" charset="0"/>
            </a:endParaRPr>
          </a:p>
          <a:p>
            <a:pPr lvl="0">
              <a:spcAft>
                <a:spcPts val="300"/>
              </a:spcAft>
            </a:pPr>
            <a:r>
              <a:rPr lang="en-AU" sz="1400" b="1" kern="1200" cap="all" dirty="0">
                <a:solidFill>
                  <a:srgbClr val="0A7DFF"/>
                </a:solidFill>
                <a:latin typeface="+mn-lt"/>
                <a:ea typeface="+mn-ea"/>
                <a:cs typeface="JacobsChronos" pitchFamily="34" charset="0"/>
              </a:rPr>
              <a:t> </a:t>
            </a:r>
            <a:endParaRPr lang="en-AU" sz="1400" b="0" kern="1200" baseline="0" dirty="0">
              <a:solidFill>
                <a:schemeClr val="tx1"/>
              </a:solidFill>
              <a:latin typeface="+mn-lt"/>
              <a:ea typeface="+mn-ea"/>
              <a:cs typeface="JacobsChronos" pitchFamily="34" charset="0"/>
            </a:endParaRPr>
          </a:p>
          <a:p>
            <a:pPr marL="171450" lvl="0" indent="-171450">
              <a:spcAft>
                <a:spcPts val="300"/>
              </a:spcAft>
              <a:buFont typeface="Wingdings" panose="05000000000000000000" pitchFamily="2" charset="2"/>
              <a:buChar char="§"/>
            </a:pPr>
            <a:endParaRPr lang="en-AU" sz="1400" b="0" kern="1200" baseline="0" dirty="0">
              <a:solidFill>
                <a:schemeClr val="tx1"/>
              </a:solidFill>
              <a:latin typeface="+mn-lt"/>
              <a:ea typeface="+mn-ea"/>
              <a:cs typeface="JacobsChronos" pitchFamily="34" charset="0"/>
            </a:endParaRPr>
          </a:p>
        </p:txBody>
      </p:sp>
      <p:sp>
        <p:nvSpPr>
          <p:cNvPr id="16" name="Rectangle 15">
            <a:extLst>
              <a:ext uri="{FF2B5EF4-FFF2-40B4-BE49-F238E27FC236}">
                <a16:creationId xmlns:a16="http://schemas.microsoft.com/office/drawing/2014/main" id="{98B9AFD4-EC77-4A29-84F6-52BD5C15A51E}"/>
              </a:ext>
            </a:extLst>
          </p:cNvPr>
          <p:cNvSpPr/>
          <p:nvPr userDrawn="1"/>
        </p:nvSpPr>
        <p:spPr>
          <a:xfrm>
            <a:off x="320040" y="1129064"/>
            <a:ext cx="8849490" cy="323165"/>
          </a:xfrm>
          <a:prstGeom prst="rect">
            <a:avLst/>
          </a:prstGeom>
        </p:spPr>
        <p:txBody>
          <a:bodyPr wrap="square" lIns="0" tIns="0" rIns="0">
            <a:spAutoFit/>
          </a:bodyPr>
          <a:lstStyle/>
          <a:p>
            <a:pPr lvl="0"/>
            <a:r>
              <a:rPr lang="en-AU" sz="1800" b="1" dirty="0">
                <a:solidFill>
                  <a:schemeClr val="accent3"/>
                </a:solidFill>
                <a:latin typeface="+mn-lt"/>
                <a:cs typeface="JacobsChronos" pitchFamily="34" charset="0"/>
              </a:rPr>
              <a:t>Delete this slide before finalising your presentation</a:t>
            </a:r>
          </a:p>
        </p:txBody>
      </p:sp>
      <p:grpSp>
        <p:nvGrpSpPr>
          <p:cNvPr id="6" name="Group 5">
            <a:extLst>
              <a:ext uri="{FF2B5EF4-FFF2-40B4-BE49-F238E27FC236}">
                <a16:creationId xmlns:a16="http://schemas.microsoft.com/office/drawing/2014/main" id="{E1DBFCE7-3EA9-4FD3-97BE-CAB276DAB55C}"/>
              </a:ext>
            </a:extLst>
          </p:cNvPr>
          <p:cNvGrpSpPr/>
          <p:nvPr userDrawn="1"/>
        </p:nvGrpSpPr>
        <p:grpSpPr>
          <a:xfrm>
            <a:off x="320040" y="2451331"/>
            <a:ext cx="6892129" cy="3214999"/>
            <a:chOff x="320040" y="2451331"/>
            <a:chExt cx="7806529" cy="3476959"/>
          </a:xfrm>
        </p:grpSpPr>
        <p:pic>
          <p:nvPicPr>
            <p:cNvPr id="17" name="Picture 16">
              <a:extLst>
                <a:ext uri="{FF2B5EF4-FFF2-40B4-BE49-F238E27FC236}">
                  <a16:creationId xmlns:a16="http://schemas.microsoft.com/office/drawing/2014/main" id="{622472AD-D921-4EC0-9571-5FF4AF2BAA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0040" y="2451331"/>
              <a:ext cx="7806529" cy="3476959"/>
            </a:xfrm>
            <a:prstGeom prst="rect">
              <a:avLst/>
            </a:prstGeom>
          </p:spPr>
        </p:pic>
        <p:sp>
          <p:nvSpPr>
            <p:cNvPr id="18" name="Oval 17">
              <a:extLst>
                <a:ext uri="{FF2B5EF4-FFF2-40B4-BE49-F238E27FC236}">
                  <a16:creationId xmlns:a16="http://schemas.microsoft.com/office/drawing/2014/main" id="{10177005-6381-4648-9FBB-27BCC485B8E1}"/>
                </a:ext>
              </a:extLst>
            </p:cNvPr>
            <p:cNvSpPr/>
            <p:nvPr userDrawn="1"/>
          </p:nvSpPr>
          <p:spPr>
            <a:xfrm>
              <a:off x="1011561" y="4899897"/>
              <a:ext cx="1190725" cy="320040"/>
            </a:xfrm>
            <a:prstGeom prst="ellipse">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Rectangle 13">
            <a:extLst>
              <a:ext uri="{FF2B5EF4-FFF2-40B4-BE49-F238E27FC236}">
                <a16:creationId xmlns:a16="http://schemas.microsoft.com/office/drawing/2014/main" id="{14754D65-DE03-42DC-8CC8-6EBFEEB74BD8}"/>
              </a:ext>
            </a:extLst>
          </p:cNvPr>
          <p:cNvSpPr/>
          <p:nvPr userDrawn="1"/>
        </p:nvSpPr>
        <p:spPr>
          <a:xfrm>
            <a:off x="7315200" y="1543344"/>
            <a:ext cx="4526279" cy="3339376"/>
          </a:xfrm>
          <a:prstGeom prst="rect">
            <a:avLst/>
          </a:prstGeom>
        </p:spPr>
        <p:txBody>
          <a:bodyPr wrap="square">
            <a:spAutoFit/>
          </a:bodyPr>
          <a:lstStyle/>
          <a:p>
            <a:pPr lvl="0">
              <a:spcAft>
                <a:spcPts val="300"/>
              </a:spcAft>
            </a:pPr>
            <a:r>
              <a:rPr lang="en-AU" sz="1400" b="1" kern="1200" cap="all" baseline="0" dirty="0">
                <a:solidFill>
                  <a:srgbClr val="0A7DFF"/>
                </a:solidFill>
                <a:latin typeface="+mn-lt"/>
                <a:ea typeface="+mn-ea"/>
                <a:cs typeface="JacobsChronos" pitchFamily="34" charset="0"/>
              </a:rPr>
              <a:t>How to “color theme” your presentation</a:t>
            </a:r>
          </a:p>
          <a:p>
            <a:pPr marL="171450" lvl="0" indent="-171450">
              <a:spcAft>
                <a:spcPts val="300"/>
              </a:spcAft>
              <a:buFont typeface="Wingdings" panose="05000000000000000000" pitchFamily="2" charset="2"/>
              <a:buChar char="§"/>
            </a:pPr>
            <a:r>
              <a:rPr lang="en-AU" sz="1400" b="0" kern="1200" baseline="0" dirty="0">
                <a:solidFill>
                  <a:schemeClr val="tx1"/>
                </a:solidFill>
                <a:latin typeface="+mn-lt"/>
                <a:ea typeface="+mn-ea"/>
                <a:cs typeface="JacobsChronos" pitchFamily="34" charset="0"/>
              </a:rPr>
              <a:t>We have 5 color themes throughout the template and </a:t>
            </a:r>
            <a:r>
              <a:rPr lang="en-AU" sz="1400" b="1" kern="1200" baseline="0" dirty="0">
                <a:solidFill>
                  <a:schemeClr val="tx1"/>
                </a:solidFill>
                <a:latin typeface="+mn-lt"/>
                <a:ea typeface="+mn-ea"/>
                <a:cs typeface="JacobsChronos" pitchFamily="34" charset="0"/>
              </a:rPr>
              <a:t>recommend</a:t>
            </a:r>
            <a:r>
              <a:rPr lang="en-AU" sz="1400" b="0" kern="1200" baseline="0" dirty="0">
                <a:solidFill>
                  <a:schemeClr val="tx1"/>
                </a:solidFill>
                <a:latin typeface="+mn-lt"/>
                <a:ea typeface="+mn-ea"/>
                <a:cs typeface="JacobsChronos" pitchFamily="34" charset="0"/>
              </a:rPr>
              <a:t> you use a different color theme per section.</a:t>
            </a:r>
          </a:p>
          <a:p>
            <a:pPr marL="171450" lvl="0" indent="-171450">
              <a:spcAft>
                <a:spcPts val="300"/>
              </a:spcAft>
              <a:buFont typeface="Wingdings" panose="05000000000000000000" pitchFamily="2" charset="2"/>
              <a:buChar char="§"/>
            </a:pPr>
            <a:r>
              <a:rPr lang="en-AU" sz="1400" b="0" kern="1200" baseline="0" dirty="0">
                <a:solidFill>
                  <a:schemeClr val="tx1"/>
                </a:solidFill>
                <a:latin typeface="+mn-lt"/>
                <a:ea typeface="+mn-ea"/>
                <a:cs typeface="JacobsChronos" pitchFamily="34" charset="0"/>
              </a:rPr>
              <a:t>Our themes are: Blue, Purple, Red, Yellow &amp; Green. There are various layout options for each that you can use for each section. </a:t>
            </a:r>
          </a:p>
          <a:p>
            <a:pPr marL="171450" lvl="0" indent="-171450">
              <a:spcAft>
                <a:spcPts val="300"/>
              </a:spcAft>
              <a:buFont typeface="Wingdings" panose="05000000000000000000" pitchFamily="2" charset="2"/>
              <a:buChar char="§"/>
            </a:pPr>
            <a:r>
              <a:rPr lang="en-AU" sz="1400" b="0" kern="1200" baseline="0" dirty="0">
                <a:solidFill>
                  <a:schemeClr val="tx1"/>
                </a:solidFill>
                <a:latin typeface="+mn-lt"/>
                <a:ea typeface="+mn-ea"/>
                <a:cs typeface="JacobsChronos" pitchFamily="34" charset="0"/>
              </a:rPr>
              <a:t>For example presentations please see: </a:t>
            </a:r>
            <a:r>
              <a:rPr lang="en-AU" sz="1400" b="0" u="sng" kern="1200" baseline="0" dirty="0">
                <a:solidFill>
                  <a:schemeClr val="tx1"/>
                </a:solidFill>
                <a:latin typeface="+mn-lt"/>
                <a:ea typeface="+mn-ea"/>
                <a:cs typeface="JacobsChronos" pitchFamily="34" charset="0"/>
                <a:hlinkClick r:id="rId3"/>
              </a:rPr>
              <a:t>JacobsConnect &gt; Company &gt; Brand Central &gt; Document Templates &gt; Content &gt; Example PowerPoint Presentations &gt;</a:t>
            </a:r>
            <a:endParaRPr lang="en-AU" sz="1400" b="0" u="sng" kern="1200" baseline="0" dirty="0">
              <a:solidFill>
                <a:schemeClr val="tx1"/>
              </a:solidFill>
              <a:latin typeface="+mn-lt"/>
              <a:ea typeface="+mn-ea"/>
              <a:cs typeface="JacobsChronos" pitchFamily="34" charset="0"/>
            </a:endParaRPr>
          </a:p>
          <a:p>
            <a:pPr marL="171450" lvl="0" indent="-171450">
              <a:spcAft>
                <a:spcPts val="300"/>
              </a:spcAft>
              <a:buFont typeface="Wingdings" panose="05000000000000000000" pitchFamily="2" charset="2"/>
              <a:buChar char="§"/>
            </a:pPr>
            <a:endParaRPr lang="en-AU" sz="1400" b="0" kern="1200" baseline="0" dirty="0">
              <a:solidFill>
                <a:schemeClr val="tx1"/>
              </a:solidFill>
              <a:latin typeface="+mn-lt"/>
              <a:ea typeface="+mn-ea"/>
              <a:cs typeface="JacobsChronos" pitchFamily="34" charset="0"/>
            </a:endParaRPr>
          </a:p>
          <a:p>
            <a:pPr lvl="0">
              <a:spcAft>
                <a:spcPts val="300"/>
              </a:spcAft>
            </a:pPr>
            <a:r>
              <a:rPr lang="en-AU" sz="1400" b="1" kern="1200" cap="all" dirty="0">
                <a:solidFill>
                  <a:srgbClr val="0A7DFF"/>
                </a:solidFill>
                <a:latin typeface="+mn-lt"/>
                <a:ea typeface="+mn-ea"/>
                <a:cs typeface="JacobsChronos" pitchFamily="34" charset="0"/>
              </a:rPr>
              <a:t> </a:t>
            </a:r>
            <a:endParaRPr lang="en-AU" sz="1400" b="0" kern="1200" baseline="0" dirty="0">
              <a:solidFill>
                <a:schemeClr val="tx1"/>
              </a:solidFill>
              <a:latin typeface="+mn-lt"/>
              <a:ea typeface="+mn-ea"/>
              <a:cs typeface="JacobsChronos" pitchFamily="34" charset="0"/>
            </a:endParaRPr>
          </a:p>
          <a:p>
            <a:pPr marL="171450" lvl="0" indent="-171450">
              <a:spcAft>
                <a:spcPts val="300"/>
              </a:spcAft>
              <a:buFont typeface="Wingdings" panose="05000000000000000000" pitchFamily="2" charset="2"/>
              <a:buChar char="§"/>
            </a:pPr>
            <a:endParaRPr lang="en-AU" sz="1400" b="0" kern="1200" baseline="0" dirty="0">
              <a:solidFill>
                <a:schemeClr val="tx1"/>
              </a:solidFill>
              <a:latin typeface="+mn-lt"/>
              <a:ea typeface="+mn-ea"/>
              <a:cs typeface="JacobsChronos" pitchFamily="34" charset="0"/>
            </a:endParaRPr>
          </a:p>
        </p:txBody>
      </p:sp>
    </p:spTree>
    <p:extLst>
      <p:ext uri="{BB962C8B-B14F-4D97-AF65-F5344CB8AC3E}">
        <p14:creationId xmlns:p14="http://schemas.microsoft.com/office/powerpoint/2010/main" val="210127503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DB7C2-9DCE-477C-8B93-9DDBA8FD12DC}"/>
              </a:ext>
            </a:extLst>
          </p:cNvPr>
          <p:cNvSpPr>
            <a:spLocks noGrp="1"/>
          </p:cNvSpPr>
          <p:nvPr>
            <p:ph type="title" hasCustomPrompt="1"/>
          </p:nvPr>
        </p:nvSpPr>
        <p:spPr/>
        <p:txBody>
          <a:bodyPr/>
          <a:lstStyle>
            <a:lvl1pPr>
              <a:defRPr/>
            </a:lvl1pPr>
          </a:lstStyle>
          <a:p>
            <a:r>
              <a:rPr lang="en-AU" dirty="0"/>
              <a:t>Instructions for this template – PLEASE READ BEFORE CONTINUING</a:t>
            </a:r>
            <a:endParaRPr lang="en-US" dirty="0"/>
          </a:p>
        </p:txBody>
      </p:sp>
      <p:sp>
        <p:nvSpPr>
          <p:cNvPr id="3" name="Footer Placeholder 2">
            <a:extLst>
              <a:ext uri="{FF2B5EF4-FFF2-40B4-BE49-F238E27FC236}">
                <a16:creationId xmlns:a16="http://schemas.microsoft.com/office/drawing/2014/main" id="{CE428C74-04D1-478A-B50F-D0CC9DC84C00}"/>
              </a:ext>
            </a:extLst>
          </p:cNvPr>
          <p:cNvSpPr>
            <a:spLocks noGrp="1"/>
          </p:cNvSpPr>
          <p:nvPr>
            <p:ph type="ftr" sz="quarter" idx="10"/>
          </p:nvPr>
        </p:nvSpPr>
        <p:spPr/>
        <p:txBody>
          <a:bodyPr/>
          <a:lstStyle/>
          <a:p>
            <a:r>
              <a:rPr lang="en-AU" dirty="0"/>
              <a:t>©Jacobs </a:t>
            </a:r>
            <a:r>
              <a:rPr lang="en-AU" dirty="0" smtClean="0"/>
              <a:t>2021</a:t>
            </a:r>
            <a:endParaRPr lang="en-AU" dirty="0"/>
          </a:p>
        </p:txBody>
      </p:sp>
      <p:sp>
        <p:nvSpPr>
          <p:cNvPr id="4" name="Slide Number Placeholder 3">
            <a:extLst>
              <a:ext uri="{FF2B5EF4-FFF2-40B4-BE49-F238E27FC236}">
                <a16:creationId xmlns:a16="http://schemas.microsoft.com/office/drawing/2014/main" id="{0E84AC62-C91D-464E-970E-F3F56DC44CD8}"/>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16" name="Rectangle 15">
            <a:extLst>
              <a:ext uri="{FF2B5EF4-FFF2-40B4-BE49-F238E27FC236}">
                <a16:creationId xmlns:a16="http://schemas.microsoft.com/office/drawing/2014/main" id="{98B9AFD4-EC77-4A29-84F6-52BD5C15A51E}"/>
              </a:ext>
            </a:extLst>
          </p:cNvPr>
          <p:cNvSpPr/>
          <p:nvPr userDrawn="1"/>
        </p:nvSpPr>
        <p:spPr>
          <a:xfrm>
            <a:off x="320040" y="1129064"/>
            <a:ext cx="8849490" cy="323165"/>
          </a:xfrm>
          <a:prstGeom prst="rect">
            <a:avLst/>
          </a:prstGeom>
        </p:spPr>
        <p:txBody>
          <a:bodyPr wrap="square" lIns="0" tIns="0" rIns="0">
            <a:spAutoFit/>
          </a:bodyPr>
          <a:lstStyle/>
          <a:p>
            <a:pPr lvl="0"/>
            <a:r>
              <a:rPr lang="en-AU" sz="1800" b="1" dirty="0">
                <a:solidFill>
                  <a:schemeClr val="accent3"/>
                </a:solidFill>
                <a:latin typeface="+mn-lt"/>
                <a:cs typeface="JacobsChronos" pitchFamily="34" charset="0"/>
              </a:rPr>
              <a:t>Delete this slide before finalising your presentation</a:t>
            </a:r>
          </a:p>
        </p:txBody>
      </p:sp>
      <p:sp>
        <p:nvSpPr>
          <p:cNvPr id="17" name="Rectangle 16">
            <a:extLst>
              <a:ext uri="{FF2B5EF4-FFF2-40B4-BE49-F238E27FC236}">
                <a16:creationId xmlns:a16="http://schemas.microsoft.com/office/drawing/2014/main" id="{672DC32F-2ECD-4891-99B6-8D7D3511F948}"/>
              </a:ext>
            </a:extLst>
          </p:cNvPr>
          <p:cNvSpPr/>
          <p:nvPr userDrawn="1"/>
        </p:nvSpPr>
        <p:spPr>
          <a:xfrm>
            <a:off x="203345" y="1665755"/>
            <a:ext cx="11521440" cy="1284967"/>
          </a:xfrm>
          <a:prstGeom prst="rect">
            <a:avLst/>
          </a:prstGeom>
        </p:spPr>
        <p:txBody>
          <a:bodyPr wrap="square">
            <a:spAutoFit/>
          </a:bodyPr>
          <a:lstStyle/>
          <a:p>
            <a:pPr lvl="0">
              <a:spcAft>
                <a:spcPts val="300"/>
              </a:spcAft>
            </a:pPr>
            <a:r>
              <a:rPr lang="en-AU" sz="1400" b="1" kern="1200" cap="all" baseline="0" dirty="0">
                <a:solidFill>
                  <a:srgbClr val="0A7DFF"/>
                </a:solidFill>
                <a:latin typeface="+mn-lt"/>
                <a:ea typeface="+mn-ea"/>
                <a:cs typeface="JacobsChronos" pitchFamily="34" charset="0"/>
              </a:rPr>
              <a:t>Guidelines on using the new Jacobs template</a:t>
            </a:r>
            <a:endParaRPr lang="en-AU" sz="1400" b="0" kern="1200" baseline="0" dirty="0">
              <a:solidFill>
                <a:srgbClr val="0A7DFF"/>
              </a:solidFill>
              <a:latin typeface="+mn-lt"/>
              <a:ea typeface="+mn-ea"/>
              <a:cs typeface="JacobsChronos" pitchFamily="34" charset="0"/>
            </a:endParaRPr>
          </a:p>
          <a:p>
            <a:pPr marL="171450" marR="0" lvl="0" indent="-171450" algn="l"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lang="en-AU" sz="1400" b="0" kern="1200" baseline="0" dirty="0">
                <a:solidFill>
                  <a:schemeClr val="tx1"/>
                </a:solidFill>
                <a:latin typeface="+mn-lt"/>
                <a:ea typeface="+mn-ea"/>
                <a:cs typeface="JacobsChronos" pitchFamily="34" charset="0"/>
              </a:rPr>
              <a:t>For more comprehensive instructions on how to use this template please go to: </a:t>
            </a:r>
            <a:br>
              <a:rPr lang="en-AU" sz="1400" b="0" kern="1200" baseline="0" dirty="0">
                <a:solidFill>
                  <a:schemeClr val="tx1"/>
                </a:solidFill>
                <a:latin typeface="+mn-lt"/>
                <a:ea typeface="+mn-ea"/>
                <a:cs typeface="JacobsChronos" pitchFamily="34" charset="0"/>
              </a:rPr>
            </a:br>
            <a:r>
              <a:rPr lang="en-AU" sz="1400" b="0" u="sng" kern="1200" baseline="0" dirty="0">
                <a:solidFill>
                  <a:schemeClr val="tx1"/>
                </a:solidFill>
                <a:latin typeface="+mn-lt"/>
                <a:ea typeface="+mn-ea"/>
                <a:cs typeface="JacobsChronos" pitchFamily="34" charset="0"/>
                <a:hlinkClick r:id="rId2"/>
              </a:rPr>
              <a:t>JacobsConnect &gt; Company &gt; Brand Central &gt; Document Templates &gt; Content &gt; PowerPoint Instructions</a:t>
            </a:r>
            <a:endParaRPr lang="en-AU" sz="1400" b="0" u="sng" kern="1200" baseline="0" dirty="0">
              <a:solidFill>
                <a:schemeClr val="tx1"/>
              </a:solidFill>
              <a:latin typeface="+mn-lt"/>
              <a:ea typeface="+mn-ea"/>
              <a:cs typeface="JacobsChronos" pitchFamily="34" charset="0"/>
            </a:endParaRPr>
          </a:p>
          <a:p>
            <a:pPr marL="171450" lvl="0" indent="-171450">
              <a:spcAft>
                <a:spcPts val="300"/>
              </a:spcAft>
              <a:buFont typeface="Wingdings" panose="05000000000000000000" pitchFamily="2" charset="2"/>
              <a:buChar char="§"/>
            </a:pPr>
            <a:endParaRPr lang="en-AU" sz="1400" b="0" kern="1200" baseline="0" dirty="0">
              <a:solidFill>
                <a:schemeClr val="tx1"/>
              </a:solidFill>
              <a:latin typeface="+mn-lt"/>
              <a:ea typeface="+mn-ea"/>
              <a:cs typeface="JacobsChronos" pitchFamily="34" charset="0"/>
            </a:endParaRPr>
          </a:p>
          <a:p>
            <a:pPr marL="171450" lvl="0" indent="-171450">
              <a:spcAft>
                <a:spcPts val="300"/>
              </a:spcAft>
              <a:buFont typeface="Wingdings" panose="05000000000000000000" pitchFamily="2" charset="2"/>
              <a:buChar char="§"/>
            </a:pPr>
            <a:endParaRPr lang="en-AU" sz="1400" b="0" kern="1200" baseline="0" dirty="0">
              <a:solidFill>
                <a:schemeClr val="tx1"/>
              </a:solidFill>
              <a:latin typeface="+mn-lt"/>
              <a:ea typeface="+mn-ea"/>
              <a:cs typeface="JacobsChronos" pitchFamily="34" charset="0"/>
            </a:endParaRPr>
          </a:p>
        </p:txBody>
      </p:sp>
    </p:spTree>
    <p:extLst>
      <p:ext uri="{BB962C8B-B14F-4D97-AF65-F5344CB8AC3E}">
        <p14:creationId xmlns:p14="http://schemas.microsoft.com/office/powerpoint/2010/main" val="29086538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Yellow 2">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6E20838-A3B3-4924-ABEE-74D55A54F58E}"/>
              </a:ext>
            </a:extLst>
          </p:cNvPr>
          <p:cNvGrpSpPr/>
          <p:nvPr userDrawn="1"/>
        </p:nvGrpSpPr>
        <p:grpSpPr>
          <a:xfrm>
            <a:off x="896" y="0"/>
            <a:ext cx="12187929" cy="6858000"/>
            <a:chOff x="896" y="0"/>
            <a:chExt cx="12187929" cy="6858000"/>
          </a:xfrm>
        </p:grpSpPr>
        <p:pic>
          <p:nvPicPr>
            <p:cNvPr id="4" name="Picture 3">
              <a:extLst>
                <a:ext uri="{FF2B5EF4-FFF2-40B4-BE49-F238E27FC236}">
                  <a16:creationId xmlns:a16="http://schemas.microsoft.com/office/drawing/2014/main" id="{8545219E-0B92-461B-B007-870E49A06C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6" y="57"/>
              <a:ext cx="8873984" cy="6857943"/>
            </a:xfrm>
            <a:prstGeom prst="rect">
              <a:avLst/>
            </a:prstGeom>
          </p:spPr>
        </p:pic>
        <p:sp>
          <p:nvSpPr>
            <p:cNvPr id="5" name="Rectangle 4">
              <a:extLst>
                <a:ext uri="{FF2B5EF4-FFF2-40B4-BE49-F238E27FC236}">
                  <a16:creationId xmlns:a16="http://schemas.microsoft.com/office/drawing/2014/main" id="{9DCB12D7-745B-48CF-942F-C01EE8F26D1A}"/>
                </a:ext>
              </a:extLst>
            </p:cNvPr>
            <p:cNvSpPr/>
            <p:nvPr userDrawn="1"/>
          </p:nvSpPr>
          <p:spPr>
            <a:xfrm>
              <a:off x="8869680" y="0"/>
              <a:ext cx="3063240" cy="6858000"/>
            </a:xfrm>
            <a:prstGeom prst="rect">
              <a:avLst/>
            </a:prstGeom>
            <a:solidFill>
              <a:srgbClr val="FFA0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Rectangle 5">
              <a:extLst>
                <a:ext uri="{FF2B5EF4-FFF2-40B4-BE49-F238E27FC236}">
                  <a16:creationId xmlns:a16="http://schemas.microsoft.com/office/drawing/2014/main" id="{0547C744-EF2D-4E41-A6F6-1D5CFEC06B4C}"/>
                </a:ext>
              </a:extLst>
            </p:cNvPr>
            <p:cNvSpPr/>
            <p:nvPr userDrawn="1"/>
          </p:nvSpPr>
          <p:spPr>
            <a:xfrm>
              <a:off x="11887073" y="0"/>
              <a:ext cx="301752" cy="6858000"/>
            </a:xfrm>
            <a:prstGeom prst="rect">
              <a:avLst/>
            </a:prstGeom>
            <a:solidFill>
              <a:srgbClr val="A04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Subtitle 2">
            <a:extLst>
              <a:ext uri="{FF2B5EF4-FFF2-40B4-BE49-F238E27FC236}">
                <a16:creationId xmlns:a16="http://schemas.microsoft.com/office/drawing/2014/main" id="{0B376950-3ADD-422B-838C-B5647AD6C5AD}"/>
              </a:ext>
            </a:extLst>
          </p:cNvPr>
          <p:cNvSpPr>
            <a:spLocks noGrp="1"/>
          </p:cNvSpPr>
          <p:nvPr>
            <p:ph type="subTitle" idx="1" hasCustomPrompt="1"/>
          </p:nvPr>
        </p:nvSpPr>
        <p:spPr>
          <a:xfrm>
            <a:off x="640079" y="5166360"/>
            <a:ext cx="7973695" cy="618270"/>
          </a:xfrm>
          <a:prstGeom prst="rect">
            <a:avLst/>
          </a:prstGeo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24pt</a:t>
            </a:r>
          </a:p>
        </p:txBody>
      </p:sp>
      <p:sp>
        <p:nvSpPr>
          <p:cNvPr id="2" name="Title 1">
            <a:extLst>
              <a:ext uri="{FF2B5EF4-FFF2-40B4-BE49-F238E27FC236}">
                <a16:creationId xmlns:a16="http://schemas.microsoft.com/office/drawing/2014/main" id="{5E96DFAF-9245-4265-A047-204714CAFF31}"/>
              </a:ext>
            </a:extLst>
          </p:cNvPr>
          <p:cNvSpPr>
            <a:spLocks noGrp="1"/>
          </p:cNvSpPr>
          <p:nvPr>
            <p:ph type="title" hasCustomPrompt="1"/>
          </p:nvPr>
        </p:nvSpPr>
        <p:spPr/>
        <p:txBody>
          <a:bodyPr/>
          <a:lstStyle>
            <a:lvl1pPr>
              <a:defRPr/>
            </a:lvl1pPr>
          </a:lstStyle>
          <a:p>
            <a:r>
              <a:rPr lang="en-US" dirty="0"/>
              <a:t>Section/divider title, </a:t>
            </a:r>
            <a:r>
              <a:rPr lang="en-US" dirty="0" err="1"/>
              <a:t>42pt</a:t>
            </a:r>
            <a:r>
              <a:rPr lang="en-US" dirty="0"/>
              <a:t> bold,</a:t>
            </a:r>
            <a:br>
              <a:rPr lang="en-US" dirty="0"/>
            </a:br>
            <a:r>
              <a:rPr lang="en-US" dirty="0"/>
              <a:t>two line limit</a:t>
            </a:r>
            <a:endParaRPr lang="en-GB" dirty="0"/>
          </a:p>
        </p:txBody>
      </p:sp>
    </p:spTree>
    <p:extLst>
      <p:ext uri="{BB962C8B-B14F-4D97-AF65-F5344CB8AC3E}">
        <p14:creationId xmlns:p14="http://schemas.microsoft.com/office/powerpoint/2010/main" val="55091538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F9320-1B92-4877-9ED2-0920B6F3509E}"/>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753D9993-F679-40EC-97D3-597F79C7051F}"/>
              </a:ext>
            </a:extLst>
          </p:cNvPr>
          <p:cNvSpPr>
            <a:spLocks noGrp="1"/>
          </p:cNvSpPr>
          <p:nvPr>
            <p:ph type="ftr" sz="quarter" idx="10"/>
          </p:nvPr>
        </p:nvSpPr>
        <p:spPr/>
        <p:txBody>
          <a:bodyPr/>
          <a:lstStyle/>
          <a:p>
            <a:r>
              <a:rPr lang="en-AU" dirty="0"/>
              <a:t>©Jacobs </a:t>
            </a:r>
            <a:r>
              <a:rPr lang="en-AU" dirty="0" smtClean="0"/>
              <a:t>2021</a:t>
            </a:r>
            <a:endParaRPr lang="en-AU" dirty="0"/>
          </a:p>
        </p:txBody>
      </p:sp>
      <p:sp>
        <p:nvSpPr>
          <p:cNvPr id="4" name="Slide Number Placeholder 3">
            <a:extLst>
              <a:ext uri="{FF2B5EF4-FFF2-40B4-BE49-F238E27FC236}">
                <a16:creationId xmlns:a16="http://schemas.microsoft.com/office/drawing/2014/main" id="{BE6C2C7B-4695-4DBD-BC4A-95D6AF7465AC}"/>
              </a:ext>
            </a:extLst>
          </p:cNvPr>
          <p:cNvSpPr>
            <a:spLocks noGrp="1"/>
          </p:cNvSpPr>
          <p:nvPr>
            <p:ph type="sldNum" sz="quarter" idx="11"/>
          </p:nvPr>
        </p:nvSpPr>
        <p:spPr/>
        <p:txBody>
          <a:bodyPr/>
          <a:lstStyle/>
          <a:p>
            <a:fld id="{9B3E39EC-4BE2-4DEA-81C0-4ABC0AAB4AC0}" type="slidenum">
              <a:rPr lang="en-AU" smtClean="0"/>
              <a:pPr/>
              <a:t>‹#›</a:t>
            </a:fld>
            <a:endParaRPr lang="en-AU" dirty="0"/>
          </a:p>
        </p:txBody>
      </p:sp>
    </p:spTree>
    <p:extLst>
      <p:ext uri="{BB962C8B-B14F-4D97-AF65-F5344CB8AC3E}">
        <p14:creationId xmlns:p14="http://schemas.microsoft.com/office/powerpoint/2010/main" val="13924468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7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71.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74.xml"/><Relationship Id="rId2" Type="http://schemas.openxmlformats.org/officeDocument/2006/relationships/slideLayout" Target="../slideLayouts/slideLayout73.xml"/><Relationship Id="rId1" Type="http://schemas.openxmlformats.org/officeDocument/2006/relationships/slideLayout" Target="../slideLayouts/slideLayout72.xml"/><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hyperlink" Target="https://www.instagram.com/jacobsconnects/" TargetMode="External"/><Relationship Id="rId13" Type="http://schemas.openxmlformats.org/officeDocument/2006/relationships/image" Target="../media/image32.png"/><Relationship Id="rId3" Type="http://schemas.openxmlformats.org/officeDocument/2006/relationships/slideLayout" Target="../slideLayouts/slideLayout77.xml"/><Relationship Id="rId7" Type="http://schemas.openxmlformats.org/officeDocument/2006/relationships/image" Target="../media/image29.png"/><Relationship Id="rId12" Type="http://schemas.openxmlformats.org/officeDocument/2006/relationships/hyperlink" Target="https://twitter.com/JacobsConnects" TargetMode="External"/><Relationship Id="rId17" Type="http://schemas.openxmlformats.org/officeDocument/2006/relationships/image" Target="../media/image34.png"/><Relationship Id="rId2" Type="http://schemas.openxmlformats.org/officeDocument/2006/relationships/slideLayout" Target="../slideLayouts/slideLayout76.xml"/><Relationship Id="rId16" Type="http://schemas.openxmlformats.org/officeDocument/2006/relationships/hyperlink" Target="https://www.youtube.com/user/jacobsworldwide" TargetMode="External"/><Relationship Id="rId1" Type="http://schemas.openxmlformats.org/officeDocument/2006/relationships/slideLayout" Target="../slideLayouts/slideLayout75.xml"/><Relationship Id="rId6" Type="http://schemas.openxmlformats.org/officeDocument/2006/relationships/theme" Target="../theme/theme13.xml"/><Relationship Id="rId11" Type="http://schemas.openxmlformats.org/officeDocument/2006/relationships/image" Target="../media/image31.png"/><Relationship Id="rId5" Type="http://schemas.openxmlformats.org/officeDocument/2006/relationships/slideLayout" Target="../slideLayouts/slideLayout79.xml"/><Relationship Id="rId15" Type="http://schemas.openxmlformats.org/officeDocument/2006/relationships/image" Target="../media/image33.png"/><Relationship Id="rId10" Type="http://schemas.openxmlformats.org/officeDocument/2006/relationships/hyperlink" Target="https://www.facebook.com/JacobsConnects/" TargetMode="External"/><Relationship Id="rId4" Type="http://schemas.openxmlformats.org/officeDocument/2006/relationships/slideLayout" Target="../slideLayouts/slideLayout78.xml"/><Relationship Id="rId9" Type="http://schemas.openxmlformats.org/officeDocument/2006/relationships/image" Target="../media/image30.png"/><Relationship Id="rId14" Type="http://schemas.openxmlformats.org/officeDocument/2006/relationships/hyperlink" Target="https://www.linkedin.com/company/jacobs/" TargetMode="External"/></Relationships>
</file>

<file path=ppt/slideMasters/_rels/slideMaster14.xml.rels><?xml version="1.0" encoding="UTF-8" standalone="yes"?>
<Relationships xmlns="http://schemas.openxmlformats.org/package/2006/relationships"><Relationship Id="rId8" Type="http://schemas.openxmlformats.org/officeDocument/2006/relationships/hyperlink" Target="https://twitter.com/JacobsConnects" TargetMode="External"/><Relationship Id="rId13" Type="http://schemas.openxmlformats.org/officeDocument/2006/relationships/image" Target="../media/image42.png"/><Relationship Id="rId18" Type="http://schemas.openxmlformats.org/officeDocument/2006/relationships/image" Target="../media/image45.png"/><Relationship Id="rId3" Type="http://schemas.openxmlformats.org/officeDocument/2006/relationships/slideLayout" Target="../slideLayouts/slideLayout82.xml"/><Relationship Id="rId7" Type="http://schemas.openxmlformats.org/officeDocument/2006/relationships/theme" Target="../theme/theme14.xml"/><Relationship Id="rId12" Type="http://schemas.openxmlformats.org/officeDocument/2006/relationships/hyperlink" Target="https://www.instagram.com/jacobsconnects/" TargetMode="External"/><Relationship Id="rId17" Type="http://schemas.openxmlformats.org/officeDocument/2006/relationships/image" Target="../media/image44.png"/><Relationship Id="rId2" Type="http://schemas.openxmlformats.org/officeDocument/2006/relationships/slideLayout" Target="../slideLayouts/slideLayout81.xml"/><Relationship Id="rId16" Type="http://schemas.openxmlformats.org/officeDocument/2006/relationships/hyperlink" Target="https://www.linkedin.com/company/jacobs/" TargetMode="Externa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image" Target="../media/image41.png"/><Relationship Id="rId5" Type="http://schemas.openxmlformats.org/officeDocument/2006/relationships/slideLayout" Target="../slideLayouts/slideLayout84.xml"/><Relationship Id="rId15" Type="http://schemas.openxmlformats.org/officeDocument/2006/relationships/image" Target="../media/image43.png"/><Relationship Id="rId10" Type="http://schemas.openxmlformats.org/officeDocument/2006/relationships/hyperlink" Target="https://www.facebook.com/JacobsConnects/" TargetMode="External"/><Relationship Id="rId4" Type="http://schemas.openxmlformats.org/officeDocument/2006/relationships/slideLayout" Target="../slideLayouts/slideLayout83.xml"/><Relationship Id="rId9" Type="http://schemas.openxmlformats.org/officeDocument/2006/relationships/image" Target="../media/image40.png"/><Relationship Id="rId14" Type="http://schemas.openxmlformats.org/officeDocument/2006/relationships/hyperlink" Target="https://www.youtube.com/user/jacobsworldwide" TargetMode="Externa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88.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theme" Target="../theme/theme15.xml"/><Relationship Id="rId5" Type="http://schemas.openxmlformats.org/officeDocument/2006/relationships/slideLayout" Target="../slideLayouts/slideLayout90.xml"/><Relationship Id="rId4" Type="http://schemas.openxmlformats.org/officeDocument/2006/relationships/slideLayout" Target="../slideLayouts/slideLayout8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theme" Target="../theme/theme4.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theme" Target="../theme/theme5.xml"/><Relationship Id="rId5" Type="http://schemas.openxmlformats.org/officeDocument/2006/relationships/slideLayout" Target="../slideLayouts/slideLayout45.xml"/><Relationship Id="rId4"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8.xml"/><Relationship Id="rId7" Type="http://schemas.openxmlformats.org/officeDocument/2006/relationships/theme" Target="../theme/theme6.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53.xml"/><Relationship Id="rId1" Type="http://schemas.openxmlformats.org/officeDocument/2006/relationships/slideLayout" Target="../slideLayouts/slideLayout5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theme" Target="../theme/theme8.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66.xml"/><Relationship Id="rId7" Type="http://schemas.openxmlformats.org/officeDocument/2006/relationships/theme" Target="../theme/theme9.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5" Type="http://schemas.openxmlformats.org/officeDocument/2006/relationships/slideLayout" Target="../slideLayouts/slideLayout68.xml"/><Relationship Id="rId4"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B99FEB-ABB4-44E4-86E7-C86D8947715B}"/>
              </a:ext>
            </a:extLst>
          </p:cNvPr>
          <p:cNvSpPr>
            <a:spLocks noGrp="1"/>
          </p:cNvSpPr>
          <p:nvPr>
            <p:ph type="title"/>
          </p:nvPr>
        </p:nvSpPr>
        <p:spPr>
          <a:xfrm>
            <a:off x="640080" y="3429317"/>
            <a:ext cx="7693215" cy="1325563"/>
          </a:xfrm>
          <a:prstGeom prst="rect">
            <a:avLst/>
          </a:prstGeom>
        </p:spPr>
        <p:txBody>
          <a:bodyPr vert="horz" lIns="0" tIns="0" rIns="0" bIns="0" rtlCol="0" anchor="b" anchorCtr="0">
            <a:noAutofit/>
          </a:bodyPr>
          <a:lstStyle/>
          <a:p>
            <a:r>
              <a:rPr lang="en-US" dirty="0"/>
              <a:t>Section/divider title, </a:t>
            </a:r>
            <a:r>
              <a:rPr lang="en-US" dirty="0" err="1"/>
              <a:t>42pt</a:t>
            </a:r>
            <a:r>
              <a:rPr lang="en-US" dirty="0"/>
              <a:t> bold,</a:t>
            </a:r>
            <a:br>
              <a:rPr lang="en-US" dirty="0"/>
            </a:br>
            <a:r>
              <a:rPr lang="en-US" dirty="0"/>
              <a:t>two line limit</a:t>
            </a:r>
          </a:p>
        </p:txBody>
      </p:sp>
      <p:sp>
        <p:nvSpPr>
          <p:cNvPr id="3" name="Text Placeholder 2">
            <a:extLst>
              <a:ext uri="{FF2B5EF4-FFF2-40B4-BE49-F238E27FC236}">
                <a16:creationId xmlns:a16="http://schemas.microsoft.com/office/drawing/2014/main" id="{C9350D6F-68AA-4C4A-95C3-1A437711A81B}"/>
              </a:ext>
            </a:extLst>
          </p:cNvPr>
          <p:cNvSpPr>
            <a:spLocks noGrp="1"/>
          </p:cNvSpPr>
          <p:nvPr>
            <p:ph type="body" idx="1"/>
          </p:nvPr>
        </p:nvSpPr>
        <p:spPr>
          <a:xfrm>
            <a:off x="640080" y="5168580"/>
            <a:ext cx="7693215" cy="914400"/>
          </a:xfrm>
          <a:prstGeom prst="rect">
            <a:avLst/>
          </a:prstGeom>
        </p:spPr>
        <p:txBody>
          <a:bodyPr vert="horz" lIns="0" tIns="0" rIns="0" bIns="0" rtlCol="0">
            <a:noAutofit/>
          </a:bodyPr>
          <a:lstStyle/>
          <a:p>
            <a:pPr lvl="0"/>
            <a:r>
              <a:rPr lang="pl-PL" dirty="0" err="1"/>
              <a:t>Other</a:t>
            </a:r>
            <a:r>
              <a:rPr lang="pl-PL" dirty="0"/>
              <a:t> </a:t>
            </a:r>
            <a:r>
              <a:rPr lang="pl-PL" dirty="0" err="1"/>
              <a:t>information</a:t>
            </a:r>
            <a:r>
              <a:rPr lang="pl-PL" dirty="0"/>
              <a:t>, </a:t>
            </a:r>
            <a:r>
              <a:rPr lang="pl-PL" dirty="0" err="1"/>
              <a:t>24pt</a:t>
            </a:r>
            <a:endParaRPr lang="en-US" dirty="0"/>
          </a:p>
        </p:txBody>
      </p:sp>
    </p:spTree>
    <p:extLst>
      <p:ext uri="{BB962C8B-B14F-4D97-AF65-F5344CB8AC3E}">
        <p14:creationId xmlns:p14="http://schemas.microsoft.com/office/powerpoint/2010/main" val="358127109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93" r:id="rId15"/>
  </p:sldLayoutIdLst>
  <p:hf hdr="0" dt="0"/>
  <p:txStyles>
    <p:titleStyle>
      <a:lvl1pPr algn="l" defTabSz="914400" rtl="0" eaLnBrk="1" latinLnBrk="0" hangingPunct="1">
        <a:lnSpc>
          <a:spcPct val="90000"/>
        </a:lnSpc>
        <a:spcBef>
          <a:spcPct val="0"/>
        </a:spcBef>
        <a:buNone/>
        <a:defRPr lang="en-GB" sz="4200" b="1" kern="1200" dirty="0">
          <a:solidFill>
            <a:schemeClr val="tx1"/>
          </a:solidFill>
          <a:latin typeface="Jacobs Chronos" panose="010B0603030503030204" pitchFamily="34" charset="0"/>
          <a:ea typeface="+mj-ea"/>
          <a:cs typeface="Jacobs Chronos" panose="010B060303050303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lang="en-US" sz="2400" kern="1200" dirty="0" smtClean="0">
          <a:solidFill>
            <a:schemeClr val="tx1"/>
          </a:solidFill>
          <a:latin typeface="Jacobs Chronos" panose="010B0603030503030204" pitchFamily="34" charset="0"/>
          <a:ea typeface="+mn-ea"/>
          <a:cs typeface="Jacobs Chronos" panose="010B0603030503030204" pitchFamily="34" charset="0"/>
        </a:defRPr>
      </a:lvl1pPr>
      <a:lvl2pPr marL="0" indent="0" algn="l" defTabSz="914400" rtl="0" eaLnBrk="1" latinLnBrk="0" hangingPunct="1">
        <a:lnSpc>
          <a:spcPct val="90000"/>
        </a:lnSpc>
        <a:spcBef>
          <a:spcPts val="1000"/>
        </a:spcBef>
        <a:buFont typeface="Arial" panose="020B0604020202020204" pitchFamily="34" charset="0"/>
        <a:buNone/>
        <a:defRPr lang="en-US" sz="2400" kern="1200" dirty="0" smtClean="0">
          <a:solidFill>
            <a:schemeClr val="tx1"/>
          </a:solidFill>
          <a:latin typeface="Jacobs Chronos" panose="010B0603030503030204" pitchFamily="34" charset="0"/>
          <a:ea typeface="+mn-ea"/>
          <a:cs typeface="Jacobs Chronos" panose="010B0603030503030204" pitchFamily="34" charset="0"/>
        </a:defRPr>
      </a:lvl2pPr>
      <a:lvl3pPr marL="0" indent="0" algn="l" defTabSz="914400" rtl="0" eaLnBrk="1" latinLnBrk="0" hangingPunct="1">
        <a:lnSpc>
          <a:spcPct val="90000"/>
        </a:lnSpc>
        <a:spcBef>
          <a:spcPts val="1000"/>
        </a:spcBef>
        <a:buFont typeface="Arial" panose="020B0604020202020204" pitchFamily="34" charset="0"/>
        <a:buNone/>
        <a:defRPr lang="en-US" sz="2400" kern="1200" dirty="0" smtClean="0">
          <a:solidFill>
            <a:schemeClr val="tx1"/>
          </a:solidFill>
          <a:latin typeface="Jacobs Chronos" panose="010B0603030503030204" pitchFamily="34" charset="0"/>
          <a:ea typeface="+mn-ea"/>
          <a:cs typeface="Jacobs Chronos" panose="010B0603030503030204" pitchFamily="34" charset="0"/>
        </a:defRPr>
      </a:lvl3pPr>
      <a:lvl4pPr marL="0" indent="0" algn="l" defTabSz="914400" rtl="0" eaLnBrk="1" latinLnBrk="0" hangingPunct="1">
        <a:lnSpc>
          <a:spcPct val="90000"/>
        </a:lnSpc>
        <a:spcBef>
          <a:spcPts val="1000"/>
        </a:spcBef>
        <a:buFont typeface="Arial" panose="020B0604020202020204" pitchFamily="34" charset="0"/>
        <a:buNone/>
        <a:defRPr lang="en-US" sz="2400" kern="1200" dirty="0" smtClean="0">
          <a:solidFill>
            <a:schemeClr val="tx1"/>
          </a:solidFill>
          <a:latin typeface="Jacobs Chronos" panose="010B0603030503030204" pitchFamily="34" charset="0"/>
          <a:ea typeface="+mn-ea"/>
          <a:cs typeface="Jacobs Chronos" panose="010B0603030503030204" pitchFamily="34" charset="0"/>
        </a:defRPr>
      </a:lvl4pPr>
      <a:lvl5pPr marL="0" indent="0" algn="l" defTabSz="914400" rtl="0" eaLnBrk="1" latinLnBrk="0" hangingPunct="1">
        <a:lnSpc>
          <a:spcPct val="90000"/>
        </a:lnSpc>
        <a:spcBef>
          <a:spcPts val="1000"/>
        </a:spcBef>
        <a:buFont typeface="Arial" panose="020B0604020202020204" pitchFamily="34" charset="0"/>
        <a:buNone/>
        <a:defRPr lang="en-GB" sz="2400" kern="1200" dirty="0">
          <a:solidFill>
            <a:schemeClr val="tx1"/>
          </a:solidFill>
          <a:latin typeface="Jacobs Chronos" panose="010B0603030503030204" pitchFamily="34" charset="0"/>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Footer Placeholder 3">
            <a:extLst>
              <a:ext uri="{FF2B5EF4-FFF2-40B4-BE49-F238E27FC236}">
                <a16:creationId xmlns:a16="http://schemas.microsoft.com/office/drawing/2014/main" id="{45CAD75A-537E-4B12-960F-4DC7FBD909DC}"/>
              </a:ext>
            </a:extLst>
          </p:cNvPr>
          <p:cNvSpPr>
            <a:spLocks noGrp="1"/>
          </p:cNvSpPr>
          <p:nvPr>
            <p:ph type="ftr" sz="quarter" idx="3"/>
          </p:nvPr>
        </p:nvSpPr>
        <p:spPr>
          <a:xfrm>
            <a:off x="9281159" y="6309360"/>
            <a:ext cx="2560320" cy="274320"/>
          </a:xfrm>
          <a:prstGeom prst="rect">
            <a:avLst/>
          </a:prstGeom>
        </p:spPr>
        <p:txBody>
          <a:bodyPr vert="horz" lIns="0" tIns="0" rIns="0" bIns="0" rtlCol="0" anchor="b" anchorCtr="0"/>
          <a:lstStyle>
            <a:lvl1pPr algn="r">
              <a:defRPr sz="800">
                <a:solidFill>
                  <a:schemeClr val="tx1"/>
                </a:solidFill>
              </a:defRPr>
            </a:lvl1pPr>
          </a:lstStyle>
          <a:p>
            <a:r>
              <a:rPr lang="en-AU" dirty="0"/>
              <a:t>©Jacobs </a:t>
            </a:r>
            <a:r>
              <a:rPr lang="en-AU" dirty="0" smtClean="0"/>
              <a:t>2021</a:t>
            </a:r>
            <a:endParaRPr lang="en-AU" dirty="0"/>
          </a:p>
        </p:txBody>
      </p:sp>
      <p:sp>
        <p:nvSpPr>
          <p:cNvPr id="11" name="Slide Number Placeholder 5">
            <a:extLst>
              <a:ext uri="{FF2B5EF4-FFF2-40B4-BE49-F238E27FC236}">
                <a16:creationId xmlns:a16="http://schemas.microsoft.com/office/drawing/2014/main" id="{D013D39C-859A-4492-96A6-21F28975B4F9}"/>
              </a:ext>
            </a:extLst>
          </p:cNvPr>
          <p:cNvSpPr>
            <a:spLocks noGrp="1"/>
          </p:cNvSpPr>
          <p:nvPr>
            <p:ph type="sldNum" sz="quarter" idx="4"/>
          </p:nvPr>
        </p:nvSpPr>
        <p:spPr>
          <a:xfrm>
            <a:off x="320040" y="6309360"/>
            <a:ext cx="781674" cy="274320"/>
          </a:xfrm>
          <a:prstGeom prst="rect">
            <a:avLst/>
          </a:prstGeom>
        </p:spPr>
        <p:txBody>
          <a:bodyPr vert="horz" lIns="0" tIns="0" rIns="0" bIns="0" rtlCol="0" anchor="b"/>
          <a:lstStyle>
            <a:lvl1pPr algn="l">
              <a:defRPr sz="1100" b="1">
                <a:solidFill>
                  <a:schemeClr val="tx1"/>
                </a:solidFill>
                <a:latin typeface="+mj-lt"/>
                <a:cs typeface="JacobsChronos" pitchFamily="34" charset="0"/>
              </a:defRPr>
            </a:lvl1pPr>
          </a:lstStyle>
          <a:p>
            <a:fld id="{9B3E39EC-4BE2-4DEA-81C0-4ABC0AAB4AC0}" type="slidenum">
              <a:rPr lang="en-AU" smtClean="0"/>
              <a:pPr/>
              <a:t>‹#›</a:t>
            </a:fld>
            <a:endParaRPr lang="en-AU" dirty="0"/>
          </a:p>
        </p:txBody>
      </p:sp>
    </p:spTree>
    <p:extLst>
      <p:ext uri="{BB962C8B-B14F-4D97-AF65-F5344CB8AC3E}">
        <p14:creationId xmlns:p14="http://schemas.microsoft.com/office/powerpoint/2010/main" val="2036484854"/>
      </p:ext>
    </p:extLst>
  </p:cSld>
  <p:clrMap bg1="lt1" tx1="dk1" bg2="lt2" tx2="dk2" accent1="accent1" accent2="accent2" accent3="accent3" accent4="accent4" accent5="accent5" accent6="accent6" hlink="hlink" folHlink="folHlink"/>
  <p:sldLayoutIdLst>
    <p:sldLayoutId id="2147483769" r:id="rId1"/>
  </p:sldLayoutIdLst>
  <p:hf hdr="0" dt="0"/>
  <p:txStyles>
    <p:title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p:titleStyle>
    <p:bodyStyle>
      <a:lvl1pPr marL="2286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Jacobs Chronos" panose="010B0603030503030204" pitchFamily="34" charset="0"/>
          <a:ea typeface="+mn-ea"/>
          <a:cs typeface="Jacobs Chronos" panose="010B0603030503030204" pitchFamily="34" charset="0"/>
        </a:defRPr>
      </a:lvl1pPr>
      <a:lvl2pPr marL="576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Jacobs Chronos" panose="010B0603030503030204" pitchFamily="34" charset="0"/>
          <a:ea typeface="+mn-ea"/>
          <a:cs typeface="Jacobs Chronos" panose="010B0603030503030204" pitchFamily="34" charset="0"/>
        </a:defRPr>
      </a:lvl2pPr>
      <a:lvl3pPr marL="864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Jacobs Chronos" panose="010B0603030503030204" pitchFamily="34" charset="0"/>
          <a:ea typeface="+mn-ea"/>
          <a:cs typeface="Jacobs Chronos" panose="010B0603030503030204" pitchFamily="34" charset="0"/>
        </a:defRPr>
      </a:lvl3pPr>
      <a:lvl4pPr marL="1152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Jacobs Chronos" panose="010B0603030503030204" pitchFamily="34" charset="0"/>
          <a:ea typeface="+mn-ea"/>
          <a:cs typeface="Jacobs Chronos" panose="010B0603030503030204" pitchFamily="34" charset="0"/>
        </a:defRPr>
      </a:lvl4pPr>
      <a:lvl5pPr marL="144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Jacobs Chronos" panose="010B0603030503030204" pitchFamily="34" charset="0"/>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A1A0ABA-277A-494D-AFC5-4231A957C667}"/>
              </a:ext>
            </a:extLst>
          </p:cNvPr>
          <p:cNvSpPr>
            <a:spLocks noGrp="1"/>
          </p:cNvSpPr>
          <p:nvPr>
            <p:ph type="title"/>
          </p:nvPr>
        </p:nvSpPr>
        <p:spPr bwMode="white">
          <a:xfrm>
            <a:off x="320040" y="486795"/>
            <a:ext cx="11521440" cy="640080"/>
          </a:xfrm>
          <a:prstGeom prst="rect">
            <a:avLst/>
          </a:prstGeom>
        </p:spPr>
        <p:txBody>
          <a:bodyPr vert="horz" lIns="0" tIns="0" rIns="0" bIns="0" rtlCol="0" anchor="ctr">
            <a:normAutofit/>
          </a:bodyPr>
          <a:lstStyle/>
          <a:p>
            <a:r>
              <a:rPr lang="en-US" dirty="0"/>
              <a:t>Slide title, 28pt bold</a:t>
            </a:r>
            <a:endParaRPr lang="en-AU" dirty="0"/>
          </a:p>
        </p:txBody>
      </p:sp>
      <p:sp>
        <p:nvSpPr>
          <p:cNvPr id="8" name="Text Placeholder 2">
            <a:extLst>
              <a:ext uri="{FF2B5EF4-FFF2-40B4-BE49-F238E27FC236}">
                <a16:creationId xmlns:a16="http://schemas.microsoft.com/office/drawing/2014/main" id="{B30F616C-87D7-4D71-A540-D0E1DC2FB78D}"/>
              </a:ext>
            </a:extLst>
          </p:cNvPr>
          <p:cNvSpPr>
            <a:spLocks noGrp="1"/>
          </p:cNvSpPr>
          <p:nvPr>
            <p:ph type="body" idx="1"/>
          </p:nvPr>
        </p:nvSpPr>
        <p:spPr>
          <a:xfrm>
            <a:off x="320039" y="1384917"/>
            <a:ext cx="11521440" cy="4741563"/>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3">
            <a:extLst>
              <a:ext uri="{FF2B5EF4-FFF2-40B4-BE49-F238E27FC236}">
                <a16:creationId xmlns:a16="http://schemas.microsoft.com/office/drawing/2014/main" id="{45CAD75A-537E-4B12-960F-4DC7FBD909DC}"/>
              </a:ext>
            </a:extLst>
          </p:cNvPr>
          <p:cNvSpPr>
            <a:spLocks noGrp="1"/>
          </p:cNvSpPr>
          <p:nvPr>
            <p:ph type="ftr" sz="quarter" idx="3"/>
          </p:nvPr>
        </p:nvSpPr>
        <p:spPr>
          <a:xfrm>
            <a:off x="9281159" y="6309360"/>
            <a:ext cx="2560320" cy="274320"/>
          </a:xfrm>
          <a:prstGeom prst="rect">
            <a:avLst/>
          </a:prstGeom>
        </p:spPr>
        <p:txBody>
          <a:bodyPr vert="horz" lIns="0" tIns="0" rIns="0" bIns="0" rtlCol="0" anchor="b" anchorCtr="0"/>
          <a:lstStyle>
            <a:lvl1pPr algn="r">
              <a:defRPr sz="800">
                <a:solidFill>
                  <a:schemeClr val="tx1"/>
                </a:solidFill>
              </a:defRPr>
            </a:lvl1pPr>
          </a:lstStyle>
          <a:p>
            <a:r>
              <a:rPr lang="en-AU" dirty="0"/>
              <a:t>©Jacobs </a:t>
            </a:r>
            <a:r>
              <a:rPr lang="en-AU" dirty="0" smtClean="0"/>
              <a:t>2021</a:t>
            </a:r>
            <a:endParaRPr lang="en-AU" dirty="0"/>
          </a:p>
        </p:txBody>
      </p:sp>
      <p:sp>
        <p:nvSpPr>
          <p:cNvPr id="11" name="Slide Number Placeholder 5">
            <a:extLst>
              <a:ext uri="{FF2B5EF4-FFF2-40B4-BE49-F238E27FC236}">
                <a16:creationId xmlns:a16="http://schemas.microsoft.com/office/drawing/2014/main" id="{D013D39C-859A-4492-96A6-21F28975B4F9}"/>
              </a:ext>
            </a:extLst>
          </p:cNvPr>
          <p:cNvSpPr>
            <a:spLocks noGrp="1"/>
          </p:cNvSpPr>
          <p:nvPr>
            <p:ph type="sldNum" sz="quarter" idx="4"/>
          </p:nvPr>
        </p:nvSpPr>
        <p:spPr>
          <a:xfrm>
            <a:off x="320040" y="6309360"/>
            <a:ext cx="781674" cy="274320"/>
          </a:xfrm>
          <a:prstGeom prst="rect">
            <a:avLst/>
          </a:prstGeom>
        </p:spPr>
        <p:txBody>
          <a:bodyPr vert="horz" lIns="0" tIns="0" rIns="0" bIns="0" rtlCol="0" anchor="b"/>
          <a:lstStyle>
            <a:lvl1pPr algn="l">
              <a:defRPr sz="1100" b="1">
                <a:solidFill>
                  <a:schemeClr val="tx1"/>
                </a:solidFill>
                <a:latin typeface="+mj-lt"/>
                <a:cs typeface="JacobsChronos" pitchFamily="34" charset="0"/>
              </a:defRPr>
            </a:lvl1pPr>
          </a:lstStyle>
          <a:p>
            <a:fld id="{9B3E39EC-4BE2-4DEA-81C0-4ABC0AAB4AC0}" type="slidenum">
              <a:rPr lang="en-AU" smtClean="0"/>
              <a:pPr/>
              <a:t>‹#›</a:t>
            </a:fld>
            <a:endParaRPr lang="en-AU" dirty="0"/>
          </a:p>
        </p:txBody>
      </p:sp>
    </p:spTree>
    <p:extLst>
      <p:ext uri="{BB962C8B-B14F-4D97-AF65-F5344CB8AC3E}">
        <p14:creationId xmlns:p14="http://schemas.microsoft.com/office/powerpoint/2010/main" val="1550916321"/>
      </p:ext>
    </p:extLst>
  </p:cSld>
  <p:clrMap bg1="lt1" tx1="dk1" bg2="lt2" tx2="dk2" accent1="accent1" accent2="accent2" accent3="accent3" accent4="accent4" accent5="accent5" accent6="accent6" hlink="hlink" folHlink="folHlink"/>
  <p:sldLayoutIdLst>
    <p:sldLayoutId id="2147483806" r:id="rId1"/>
  </p:sldLayoutIdLst>
  <p:hf hdr="0" dt="0"/>
  <p:txStyles>
    <p:title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p:titleStyle>
    <p:body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Jacobs Chronos" panose="010B0603030503030204" pitchFamily="34" charset="0"/>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Jacobs Chronos" panose="010B0603030503030204" pitchFamily="34" charset="0"/>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Jacobs Chronos" panose="010B0603030503030204" pitchFamily="34" charset="0"/>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Jacobs Chronos" panose="010B0603030503030204" pitchFamily="34" charset="0"/>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Jacobs Chronos" panose="010B0603030503030204" pitchFamily="34" charset="0"/>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A1A0ABA-277A-494D-AFC5-4231A957C667}"/>
              </a:ext>
            </a:extLst>
          </p:cNvPr>
          <p:cNvSpPr>
            <a:spLocks noGrp="1"/>
          </p:cNvSpPr>
          <p:nvPr>
            <p:ph type="title"/>
          </p:nvPr>
        </p:nvSpPr>
        <p:spPr bwMode="white">
          <a:xfrm>
            <a:off x="320040" y="486795"/>
            <a:ext cx="11521440" cy="640080"/>
          </a:xfrm>
          <a:prstGeom prst="rect">
            <a:avLst/>
          </a:prstGeom>
        </p:spPr>
        <p:txBody>
          <a:bodyPr vert="horz" lIns="0" tIns="0" rIns="0" bIns="0" rtlCol="0" anchor="t" anchorCtr="0">
            <a:normAutofit/>
          </a:bodyPr>
          <a:lstStyle/>
          <a:p>
            <a:r>
              <a:rPr lang="en-US" dirty="0"/>
              <a:t>Slide title, 28pt bold</a:t>
            </a:r>
            <a:endParaRPr lang="en-AU" dirty="0"/>
          </a:p>
        </p:txBody>
      </p:sp>
      <p:sp>
        <p:nvSpPr>
          <p:cNvPr id="8" name="Text Placeholder 2">
            <a:extLst>
              <a:ext uri="{FF2B5EF4-FFF2-40B4-BE49-F238E27FC236}">
                <a16:creationId xmlns:a16="http://schemas.microsoft.com/office/drawing/2014/main" id="{B30F616C-87D7-4D71-A540-D0E1DC2FB78D}"/>
              </a:ext>
            </a:extLst>
          </p:cNvPr>
          <p:cNvSpPr>
            <a:spLocks noGrp="1"/>
          </p:cNvSpPr>
          <p:nvPr>
            <p:ph type="body" idx="1"/>
          </p:nvPr>
        </p:nvSpPr>
        <p:spPr>
          <a:xfrm>
            <a:off x="320039" y="1280160"/>
            <a:ext cx="11521440" cy="4846320"/>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3">
            <a:extLst>
              <a:ext uri="{FF2B5EF4-FFF2-40B4-BE49-F238E27FC236}">
                <a16:creationId xmlns:a16="http://schemas.microsoft.com/office/drawing/2014/main" id="{45CAD75A-537E-4B12-960F-4DC7FBD909DC}"/>
              </a:ext>
            </a:extLst>
          </p:cNvPr>
          <p:cNvSpPr>
            <a:spLocks noGrp="1"/>
          </p:cNvSpPr>
          <p:nvPr>
            <p:ph type="ftr" sz="quarter" idx="3"/>
          </p:nvPr>
        </p:nvSpPr>
        <p:spPr>
          <a:xfrm>
            <a:off x="9281159" y="6309360"/>
            <a:ext cx="2560320" cy="274320"/>
          </a:xfrm>
          <a:prstGeom prst="rect">
            <a:avLst/>
          </a:prstGeom>
        </p:spPr>
        <p:txBody>
          <a:bodyPr vert="horz" lIns="0" tIns="0" rIns="0" bIns="0" rtlCol="0" anchor="b" anchorCtr="0"/>
          <a:lstStyle>
            <a:lvl1pPr algn="r">
              <a:defRPr sz="800">
                <a:solidFill>
                  <a:schemeClr val="tx1"/>
                </a:solidFill>
              </a:defRPr>
            </a:lvl1pPr>
          </a:lstStyle>
          <a:p>
            <a:r>
              <a:rPr lang="en-AU" dirty="0"/>
              <a:t>©Jacobs </a:t>
            </a:r>
            <a:r>
              <a:rPr lang="en-AU" dirty="0" smtClean="0"/>
              <a:t>2021</a:t>
            </a:r>
            <a:endParaRPr lang="en-AU" dirty="0"/>
          </a:p>
        </p:txBody>
      </p:sp>
      <p:sp>
        <p:nvSpPr>
          <p:cNvPr id="11" name="Slide Number Placeholder 5">
            <a:extLst>
              <a:ext uri="{FF2B5EF4-FFF2-40B4-BE49-F238E27FC236}">
                <a16:creationId xmlns:a16="http://schemas.microsoft.com/office/drawing/2014/main" id="{D013D39C-859A-4492-96A6-21F28975B4F9}"/>
              </a:ext>
            </a:extLst>
          </p:cNvPr>
          <p:cNvSpPr>
            <a:spLocks noGrp="1"/>
          </p:cNvSpPr>
          <p:nvPr>
            <p:ph type="sldNum" sz="quarter" idx="4"/>
          </p:nvPr>
        </p:nvSpPr>
        <p:spPr>
          <a:xfrm>
            <a:off x="320040" y="6309360"/>
            <a:ext cx="781674" cy="274320"/>
          </a:xfrm>
          <a:prstGeom prst="rect">
            <a:avLst/>
          </a:prstGeom>
        </p:spPr>
        <p:txBody>
          <a:bodyPr vert="horz" lIns="0" tIns="0" rIns="0" bIns="0" rtlCol="0" anchor="b"/>
          <a:lstStyle>
            <a:lvl1pPr algn="l">
              <a:defRPr sz="1100" b="1">
                <a:solidFill>
                  <a:schemeClr val="tx1"/>
                </a:solidFill>
                <a:latin typeface="+mj-lt"/>
                <a:cs typeface="JacobsChronos" pitchFamily="34" charset="0"/>
              </a:defRPr>
            </a:lvl1pPr>
          </a:lstStyle>
          <a:p>
            <a:fld id="{9B3E39EC-4BE2-4DEA-81C0-4ABC0AAB4AC0}" type="slidenum">
              <a:rPr lang="en-AU" smtClean="0"/>
              <a:pPr/>
              <a:t>‹#›</a:t>
            </a:fld>
            <a:endParaRPr lang="en-AU" dirty="0"/>
          </a:p>
        </p:txBody>
      </p:sp>
    </p:spTree>
    <p:extLst>
      <p:ext uri="{BB962C8B-B14F-4D97-AF65-F5344CB8AC3E}">
        <p14:creationId xmlns:p14="http://schemas.microsoft.com/office/powerpoint/2010/main" val="1849771300"/>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Lst>
  <p:hf hdr="0" dt="0"/>
  <p:txStyles>
    <p:title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p:titleStyle>
    <p:body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Jacobs Chronos" panose="010B0603030503030204" pitchFamily="34" charset="0"/>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Jacobs Chronos" panose="010B0603030503030204" pitchFamily="34" charset="0"/>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Jacobs Chronos" panose="010B0603030503030204" pitchFamily="34" charset="0"/>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Jacobs Chronos" panose="010B0603030503030204" pitchFamily="34" charset="0"/>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Jacobs Chronos" panose="010B0603030503030204" pitchFamily="34" charset="0"/>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Jacobs-strapline2_BL">
            <a:extLst>
              <a:ext uri="{FF2B5EF4-FFF2-40B4-BE49-F238E27FC236}">
                <a16:creationId xmlns:a16="http://schemas.microsoft.com/office/drawing/2014/main" id="{B7C72B4C-D4EE-4060-92A4-55A572B1AD41}"/>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04936" y="6148898"/>
            <a:ext cx="3177834" cy="370617"/>
          </a:xfrm>
          <a:prstGeom prst="rect">
            <a:avLst/>
          </a:prstGeom>
        </p:spPr>
      </p:pic>
      <p:grpSp>
        <p:nvGrpSpPr>
          <p:cNvPr id="9" name="Group 8">
            <a:extLst>
              <a:ext uri="{FF2B5EF4-FFF2-40B4-BE49-F238E27FC236}">
                <a16:creationId xmlns:a16="http://schemas.microsoft.com/office/drawing/2014/main" id="{DBA3A588-0B44-4E37-AFEE-39C4025CC815}"/>
              </a:ext>
            </a:extLst>
          </p:cNvPr>
          <p:cNvGrpSpPr/>
          <p:nvPr userDrawn="1"/>
        </p:nvGrpSpPr>
        <p:grpSpPr>
          <a:xfrm>
            <a:off x="9587620" y="6211901"/>
            <a:ext cx="2106540" cy="244610"/>
            <a:chOff x="7456750" y="5816160"/>
            <a:chExt cx="4101865" cy="523656"/>
          </a:xfrm>
        </p:grpSpPr>
        <p:pic>
          <p:nvPicPr>
            <p:cNvPr id="12" name="Picture 11">
              <a:hlinkClick r:id="rId8"/>
              <a:extLst>
                <a:ext uri="{FF2B5EF4-FFF2-40B4-BE49-F238E27FC236}">
                  <a16:creationId xmlns:a16="http://schemas.microsoft.com/office/drawing/2014/main" id="{1271B511-7453-4BD2-90BF-4667740059C4}"/>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456750" y="5911553"/>
              <a:ext cx="428262" cy="428263"/>
            </a:xfrm>
            <a:prstGeom prst="rect">
              <a:avLst/>
            </a:prstGeom>
          </p:spPr>
        </p:pic>
        <p:pic>
          <p:nvPicPr>
            <p:cNvPr id="13" name="Picture 12">
              <a:hlinkClick r:id="rId10"/>
              <a:extLst>
                <a:ext uri="{FF2B5EF4-FFF2-40B4-BE49-F238E27FC236}">
                  <a16:creationId xmlns:a16="http://schemas.microsoft.com/office/drawing/2014/main" id="{F457920C-1F13-4ACD-BE7D-62E84E64DCB2}"/>
                </a:ext>
              </a:extLst>
            </p:cNvPr>
            <p:cNvPicPr>
              <a:picLocks noChangeAspect="1"/>
            </p:cNvPicPr>
            <p:nvPr userDrawn="1"/>
          </p:nvPicPr>
          <p:blipFill rotWithShape="1">
            <a:blip r:embed="rId11" cstate="hqprint">
              <a:extLst>
                <a:ext uri="{28A0092B-C50C-407E-A947-70E740481C1C}">
                  <a14:useLocalDpi xmlns:a14="http://schemas.microsoft.com/office/drawing/2010/main" val="0"/>
                </a:ext>
              </a:extLst>
            </a:blip>
            <a:srcRect l="25537" t="13310" r="21972" b="13201"/>
            <a:stretch/>
          </p:blipFill>
          <p:spPr>
            <a:xfrm>
              <a:off x="10178230" y="5816160"/>
              <a:ext cx="374041" cy="523656"/>
            </a:xfrm>
            <a:prstGeom prst="rect">
              <a:avLst/>
            </a:prstGeom>
          </p:spPr>
        </p:pic>
        <p:pic>
          <p:nvPicPr>
            <p:cNvPr id="14" name="Picture 13">
              <a:hlinkClick r:id="rId12"/>
              <a:extLst>
                <a:ext uri="{FF2B5EF4-FFF2-40B4-BE49-F238E27FC236}">
                  <a16:creationId xmlns:a16="http://schemas.microsoft.com/office/drawing/2014/main" id="{723CF156-ED6A-44CD-A0D6-F21D1E506CD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237952" y="5899248"/>
              <a:ext cx="527617" cy="428560"/>
            </a:xfrm>
            <a:prstGeom prst="rect">
              <a:avLst/>
            </a:prstGeom>
          </p:spPr>
        </p:pic>
        <p:pic>
          <p:nvPicPr>
            <p:cNvPr id="15" name="Picture 14">
              <a:hlinkClick r:id="rId14"/>
              <a:extLst>
                <a:ext uri="{FF2B5EF4-FFF2-40B4-BE49-F238E27FC236}">
                  <a16:creationId xmlns:a16="http://schemas.microsoft.com/office/drawing/2014/main" id="{3EA1D2B5-F841-4730-BA18-15FFB498B647}"/>
                </a:ext>
              </a:extLst>
            </p:cNvPr>
            <p:cNvPicPr>
              <a:picLocks noChangeAspect="1"/>
            </p:cNvPicPr>
            <p:nvPr userDrawn="1"/>
          </p:nvPicPr>
          <p:blipFill rotWithShape="1">
            <a:blip r:embed="rId15" cstate="hqprint">
              <a:extLst>
                <a:ext uri="{28A0092B-C50C-407E-A947-70E740481C1C}">
                  <a14:useLocalDpi xmlns:a14="http://schemas.microsoft.com/office/drawing/2010/main" val="0"/>
                </a:ext>
              </a:extLst>
            </a:blip>
            <a:srcRect l="17602" t="17667" r="15208" b="16821"/>
            <a:stretch/>
          </p:blipFill>
          <p:spPr>
            <a:xfrm>
              <a:off x="8297674" y="5822041"/>
              <a:ext cx="527617" cy="514425"/>
            </a:xfrm>
            <a:prstGeom prst="rect">
              <a:avLst/>
            </a:prstGeom>
          </p:spPr>
        </p:pic>
        <p:pic>
          <p:nvPicPr>
            <p:cNvPr id="16" name="Picture 15">
              <a:hlinkClick r:id="rId16"/>
              <a:extLst>
                <a:ext uri="{FF2B5EF4-FFF2-40B4-BE49-F238E27FC236}">
                  <a16:creationId xmlns:a16="http://schemas.microsoft.com/office/drawing/2014/main" id="{5597E482-64AD-46FE-9924-4E07B1A29C62}"/>
                </a:ext>
              </a:extLst>
            </p:cNvPr>
            <p:cNvPicPr>
              <a:picLocks noChangeAspect="1"/>
            </p:cNvPicPr>
            <p:nvPr userDrawn="1"/>
          </p:nvPicPr>
          <p:blipFill rotWithShape="1">
            <a:blip r:embed="rId17" cstate="hqprint">
              <a:extLst>
                <a:ext uri="{28A0092B-C50C-407E-A947-70E740481C1C}">
                  <a14:useLocalDpi xmlns:a14="http://schemas.microsoft.com/office/drawing/2010/main" val="0"/>
                </a:ext>
              </a:extLst>
            </a:blip>
            <a:srcRect t="15082" b="14257"/>
            <a:stretch/>
          </p:blipFill>
          <p:spPr>
            <a:xfrm>
              <a:off x="10964936" y="5899246"/>
              <a:ext cx="593679" cy="440569"/>
            </a:xfrm>
            <a:prstGeom prst="rect">
              <a:avLst/>
            </a:prstGeom>
          </p:spPr>
        </p:pic>
      </p:grpSp>
    </p:spTree>
    <p:extLst>
      <p:ext uri="{BB962C8B-B14F-4D97-AF65-F5344CB8AC3E}">
        <p14:creationId xmlns:p14="http://schemas.microsoft.com/office/powerpoint/2010/main" val="2752207963"/>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Lst>
  <p:hf hdr="0" dt="0"/>
  <p:txStyles>
    <p:title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p:titleStyle>
    <p:bodyStyle>
      <a:lvl1pPr marL="2286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Jacobs Chronos" panose="010B0603030503030204" pitchFamily="34" charset="0"/>
          <a:ea typeface="+mn-ea"/>
          <a:cs typeface="Jacobs Chronos" panose="010B0603030503030204" pitchFamily="34" charset="0"/>
        </a:defRPr>
      </a:lvl1pPr>
      <a:lvl2pPr marL="576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Jacobs Chronos" panose="010B0603030503030204" pitchFamily="34" charset="0"/>
          <a:ea typeface="+mn-ea"/>
          <a:cs typeface="Jacobs Chronos" panose="010B0603030503030204" pitchFamily="34" charset="0"/>
        </a:defRPr>
      </a:lvl2pPr>
      <a:lvl3pPr marL="864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Jacobs Chronos" panose="010B0603030503030204" pitchFamily="34" charset="0"/>
          <a:ea typeface="+mn-ea"/>
          <a:cs typeface="Jacobs Chronos" panose="010B0603030503030204" pitchFamily="34" charset="0"/>
        </a:defRPr>
      </a:lvl3pPr>
      <a:lvl4pPr marL="1152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Jacobs Chronos" panose="010B0603030503030204" pitchFamily="34" charset="0"/>
          <a:ea typeface="+mn-ea"/>
          <a:cs typeface="Jacobs Chronos" panose="010B0603030503030204" pitchFamily="34" charset="0"/>
        </a:defRPr>
      </a:lvl4pPr>
      <a:lvl5pPr marL="144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Jacobs Chronos" panose="010B0603030503030204" pitchFamily="34" charset="0"/>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EEF1EC7-8630-49BF-BBF7-D89904BC5987}"/>
              </a:ext>
            </a:extLst>
          </p:cNvPr>
          <p:cNvSpPr/>
          <p:nvPr userDrawn="1"/>
        </p:nvSpPr>
        <p:spPr>
          <a:xfrm>
            <a:off x="-1" y="0"/>
            <a:ext cx="1219200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L-Shape 10">
            <a:extLst>
              <a:ext uri="{FF2B5EF4-FFF2-40B4-BE49-F238E27FC236}">
                <a16:creationId xmlns:a16="http://schemas.microsoft.com/office/drawing/2014/main" id="{F827CBB8-4045-4259-BF45-83C00C792718}"/>
              </a:ext>
            </a:extLst>
          </p:cNvPr>
          <p:cNvSpPr/>
          <p:nvPr userDrawn="1"/>
        </p:nvSpPr>
        <p:spPr>
          <a:xfrm rot="10800000">
            <a:off x="0" y="5942975"/>
            <a:ext cx="923617" cy="923617"/>
          </a:xfrm>
          <a:prstGeom prst="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pSp>
        <p:nvGrpSpPr>
          <p:cNvPr id="15" name="Group 14">
            <a:extLst>
              <a:ext uri="{FF2B5EF4-FFF2-40B4-BE49-F238E27FC236}">
                <a16:creationId xmlns:a16="http://schemas.microsoft.com/office/drawing/2014/main" id="{D241287D-4BD2-49EC-B4CC-63D31EB8AEE3}"/>
              </a:ext>
            </a:extLst>
          </p:cNvPr>
          <p:cNvGrpSpPr/>
          <p:nvPr userDrawn="1"/>
        </p:nvGrpSpPr>
        <p:grpSpPr>
          <a:xfrm>
            <a:off x="1586379" y="6306850"/>
            <a:ext cx="2055817" cy="240540"/>
            <a:chOff x="1586379" y="6136031"/>
            <a:chExt cx="3515754" cy="411359"/>
          </a:xfrm>
        </p:grpSpPr>
        <p:pic>
          <p:nvPicPr>
            <p:cNvPr id="16" name="Picture 15">
              <a:hlinkClick r:id="rId8"/>
              <a:extLst>
                <a:ext uri="{FF2B5EF4-FFF2-40B4-BE49-F238E27FC236}">
                  <a16:creationId xmlns:a16="http://schemas.microsoft.com/office/drawing/2014/main" id="{BF52E14A-E728-40CF-8424-17054B116B1F}"/>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026841" y="6150971"/>
              <a:ext cx="474898" cy="385741"/>
            </a:xfrm>
            <a:prstGeom prst="rect">
              <a:avLst/>
            </a:prstGeom>
          </p:spPr>
        </p:pic>
        <p:pic>
          <p:nvPicPr>
            <p:cNvPr id="17" name="Picture 16">
              <a:hlinkClick r:id="rId10"/>
              <a:extLst>
                <a:ext uri="{FF2B5EF4-FFF2-40B4-BE49-F238E27FC236}">
                  <a16:creationId xmlns:a16="http://schemas.microsoft.com/office/drawing/2014/main" id="{1204DEA2-6DEC-46E9-9B2D-E62EFA7F2825}"/>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839533" y="6140293"/>
              <a:ext cx="405784" cy="407097"/>
            </a:xfrm>
            <a:prstGeom prst="rect">
              <a:avLst/>
            </a:prstGeom>
          </p:spPr>
        </p:pic>
        <p:pic>
          <p:nvPicPr>
            <p:cNvPr id="18" name="Picture 17">
              <a:hlinkClick r:id="rId12"/>
              <a:extLst>
                <a:ext uri="{FF2B5EF4-FFF2-40B4-BE49-F238E27FC236}">
                  <a16:creationId xmlns:a16="http://schemas.microsoft.com/office/drawing/2014/main" id="{8B832B45-420D-4D7B-8C4D-72A3C4387DE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86379" y="6138417"/>
              <a:ext cx="405785" cy="405785"/>
            </a:xfrm>
            <a:prstGeom prst="rect">
              <a:avLst/>
            </a:prstGeom>
          </p:spPr>
        </p:pic>
        <p:pic>
          <p:nvPicPr>
            <p:cNvPr id="19" name="Picture 18">
              <a:hlinkClick r:id="rId14"/>
              <a:extLst>
                <a:ext uri="{FF2B5EF4-FFF2-40B4-BE49-F238E27FC236}">
                  <a16:creationId xmlns:a16="http://schemas.microsoft.com/office/drawing/2014/main" id="{78FF41E2-39FF-4B33-94C4-AE3636D08B6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83115" y="6168337"/>
              <a:ext cx="519018" cy="363723"/>
            </a:xfrm>
            <a:prstGeom prst="rect">
              <a:avLst/>
            </a:prstGeom>
          </p:spPr>
        </p:pic>
        <p:pic>
          <p:nvPicPr>
            <p:cNvPr id="20" name="Picture 19">
              <a:hlinkClick r:id="rId16"/>
              <a:extLst>
                <a:ext uri="{FF2B5EF4-FFF2-40B4-BE49-F238E27FC236}">
                  <a16:creationId xmlns:a16="http://schemas.microsoft.com/office/drawing/2014/main" id="{BF9859EB-BC5E-4E79-B6D2-81EE3672C8DA}"/>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329957" y="6136031"/>
              <a:ext cx="359090" cy="354763"/>
            </a:xfrm>
            <a:prstGeom prst="rect">
              <a:avLst/>
            </a:prstGeom>
          </p:spPr>
        </p:pic>
      </p:grpSp>
      <p:pic>
        <p:nvPicPr>
          <p:cNvPr id="22" name="Picture 21">
            <a:extLst>
              <a:ext uri="{FF2B5EF4-FFF2-40B4-BE49-F238E27FC236}">
                <a16:creationId xmlns:a16="http://schemas.microsoft.com/office/drawing/2014/main" id="{D7EEAFDB-47F6-4253-962B-B892A0641257}"/>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9047772" y="6253732"/>
            <a:ext cx="2689640" cy="313681"/>
          </a:xfrm>
          <a:prstGeom prst="rect">
            <a:avLst/>
          </a:prstGeom>
        </p:spPr>
      </p:pic>
      <p:sp>
        <p:nvSpPr>
          <p:cNvPr id="24" name="Title Placeholder 23">
            <a:extLst>
              <a:ext uri="{FF2B5EF4-FFF2-40B4-BE49-F238E27FC236}">
                <a16:creationId xmlns:a16="http://schemas.microsoft.com/office/drawing/2014/main" id="{6DF10243-688E-4FEA-BE12-95EACB7F9A27}"/>
              </a:ext>
            </a:extLst>
          </p:cNvPr>
          <p:cNvSpPr>
            <a:spLocks noGrp="1"/>
          </p:cNvSpPr>
          <p:nvPr>
            <p:ph type="title"/>
          </p:nvPr>
        </p:nvSpPr>
        <p:spPr>
          <a:xfrm>
            <a:off x="1556181" y="2354574"/>
            <a:ext cx="10181231" cy="1325563"/>
          </a:xfrm>
          <a:prstGeom prst="rect">
            <a:avLst/>
          </a:prstGeom>
        </p:spPr>
        <p:txBody>
          <a:bodyPr vert="horz" lIns="0" tIns="0" rIns="0" bIns="0" rtlCol="0" anchor="b" anchorCtr="0">
            <a:normAutofit/>
          </a:bodyPr>
          <a:lstStyle/>
          <a:p>
            <a:r>
              <a:rPr lang="en-US" dirty="0"/>
              <a:t>Click to edit Master title style</a:t>
            </a:r>
            <a:endParaRPr lang="en-GB" dirty="0"/>
          </a:p>
        </p:txBody>
      </p:sp>
      <p:sp>
        <p:nvSpPr>
          <p:cNvPr id="25" name="Text Placeholder 24">
            <a:extLst>
              <a:ext uri="{FF2B5EF4-FFF2-40B4-BE49-F238E27FC236}">
                <a16:creationId xmlns:a16="http://schemas.microsoft.com/office/drawing/2014/main" id="{025B0298-F36B-4C7F-BA2F-2E210846A003}"/>
              </a:ext>
            </a:extLst>
          </p:cNvPr>
          <p:cNvSpPr>
            <a:spLocks noGrp="1"/>
          </p:cNvSpPr>
          <p:nvPr>
            <p:ph type="body" idx="1"/>
          </p:nvPr>
        </p:nvSpPr>
        <p:spPr>
          <a:xfrm>
            <a:off x="1556181" y="3977640"/>
            <a:ext cx="10181231" cy="994410"/>
          </a:xfrm>
          <a:prstGeom prst="rect">
            <a:avLst/>
          </a:prstGeom>
        </p:spPr>
        <p:txBody>
          <a:bodyPr vert="horz" lIns="0" tIns="0" rIns="0" bIns="0" rtlCol="0">
            <a:normAutofit/>
          </a:bodyPr>
          <a:lstStyle/>
          <a:p>
            <a:pPr lvl="0"/>
            <a:r>
              <a:rPr lang="pl-PL" dirty="0" err="1"/>
              <a:t>Other</a:t>
            </a:r>
            <a:r>
              <a:rPr lang="pl-PL" dirty="0"/>
              <a:t> </a:t>
            </a:r>
            <a:r>
              <a:rPr lang="pl-PL" dirty="0" err="1"/>
              <a:t>information</a:t>
            </a:r>
            <a:r>
              <a:rPr lang="pl-PL" dirty="0"/>
              <a:t>, 28 </a:t>
            </a:r>
            <a:r>
              <a:rPr lang="pl-PL" dirty="0" err="1"/>
              <a:t>pt</a:t>
            </a:r>
            <a:endParaRPr lang="en-GB" dirty="0"/>
          </a:p>
        </p:txBody>
      </p:sp>
    </p:spTree>
    <p:extLst>
      <p:ext uri="{BB962C8B-B14F-4D97-AF65-F5344CB8AC3E}">
        <p14:creationId xmlns:p14="http://schemas.microsoft.com/office/powerpoint/2010/main" val="2308898435"/>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814" r:id="rId6"/>
  </p:sldLayoutIdLst>
  <p:hf hdr="0" dt="0"/>
  <p:txStyles>
    <p:titleStyle>
      <a:lvl1pPr marL="0" indent="0" algn="l" defTabSz="914400" rtl="0" eaLnBrk="1" latinLnBrk="0" hangingPunct="1">
        <a:lnSpc>
          <a:spcPct val="90000"/>
        </a:lnSpc>
        <a:spcBef>
          <a:spcPts val="1000"/>
        </a:spcBef>
        <a:buFontTx/>
        <a:buNone/>
        <a:defRPr lang="en-GB" sz="4800" b="1" kern="1200" dirty="0">
          <a:solidFill>
            <a:schemeClr val="bg1"/>
          </a:solidFill>
          <a:latin typeface="Jacobs Chronos" panose="020B0603030503030204" pitchFamily="34" charset="0"/>
          <a:ea typeface="+mn-ea"/>
          <a:cs typeface="Jacobs Chronos" panose="020B060303050303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latin typeface="Jacobs Chronos" panose="020B0603030503030204" pitchFamily="34" charset="0"/>
          <a:ea typeface="+mn-ea"/>
          <a:cs typeface="Jacobs Chronos" panose="020B0603030503030204" pitchFamily="34" charset="0"/>
        </a:defRPr>
      </a:lvl1pPr>
      <a:lvl2pPr marL="0" indent="0" algn="l"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latin typeface="+mn-lt"/>
          <a:ea typeface="+mn-ea"/>
          <a:cs typeface="+mn-cs"/>
        </a:defRPr>
      </a:lvl2pPr>
      <a:lvl3pPr marL="0" indent="0" algn="l"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latin typeface="+mn-lt"/>
          <a:ea typeface="+mn-ea"/>
          <a:cs typeface="+mn-cs"/>
        </a:defRPr>
      </a:lvl3pPr>
      <a:lvl4pPr marL="0" indent="0" algn="l"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latin typeface="+mn-lt"/>
          <a:ea typeface="+mn-ea"/>
          <a:cs typeface="+mn-cs"/>
        </a:defRPr>
      </a:lvl4pPr>
      <a:lvl5pPr marL="0" indent="0" algn="l" defTabSz="914400" rtl="0" eaLnBrk="1" latinLnBrk="0" hangingPunct="1">
        <a:lnSpc>
          <a:spcPct val="90000"/>
        </a:lnSpc>
        <a:spcBef>
          <a:spcPts val="1000"/>
        </a:spcBef>
        <a:buFont typeface="Arial" panose="020B0604020202020204" pitchFamily="34" charset="0"/>
        <a:buNone/>
        <a:defRPr lang="en-GB" sz="2800" kern="1200" dirty="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A1A0ABA-277A-494D-AFC5-4231A957C667}"/>
              </a:ext>
            </a:extLst>
          </p:cNvPr>
          <p:cNvSpPr>
            <a:spLocks noGrp="1"/>
          </p:cNvSpPr>
          <p:nvPr>
            <p:ph type="title"/>
          </p:nvPr>
        </p:nvSpPr>
        <p:spPr bwMode="white">
          <a:xfrm>
            <a:off x="320040" y="486795"/>
            <a:ext cx="11521440" cy="640080"/>
          </a:xfrm>
          <a:prstGeom prst="rect">
            <a:avLst/>
          </a:prstGeom>
        </p:spPr>
        <p:txBody>
          <a:bodyPr vert="horz" lIns="0" tIns="0" rIns="0" bIns="0" rtlCol="0" anchor="ctr">
            <a:normAutofit/>
          </a:bodyPr>
          <a:lstStyle/>
          <a:p>
            <a:r>
              <a:rPr lang="en-US" dirty="0"/>
              <a:t>Slide title, 28pt bold</a:t>
            </a:r>
            <a:endParaRPr lang="en-AU" dirty="0"/>
          </a:p>
        </p:txBody>
      </p:sp>
      <p:sp>
        <p:nvSpPr>
          <p:cNvPr id="8" name="Text Placeholder 2">
            <a:extLst>
              <a:ext uri="{FF2B5EF4-FFF2-40B4-BE49-F238E27FC236}">
                <a16:creationId xmlns:a16="http://schemas.microsoft.com/office/drawing/2014/main" id="{B30F616C-87D7-4D71-A540-D0E1DC2FB78D}"/>
              </a:ext>
            </a:extLst>
          </p:cNvPr>
          <p:cNvSpPr>
            <a:spLocks noGrp="1"/>
          </p:cNvSpPr>
          <p:nvPr>
            <p:ph type="body" idx="1"/>
          </p:nvPr>
        </p:nvSpPr>
        <p:spPr>
          <a:xfrm>
            <a:off x="320039" y="1384917"/>
            <a:ext cx="11521440" cy="4741563"/>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3">
            <a:extLst>
              <a:ext uri="{FF2B5EF4-FFF2-40B4-BE49-F238E27FC236}">
                <a16:creationId xmlns:a16="http://schemas.microsoft.com/office/drawing/2014/main" id="{45CAD75A-537E-4B12-960F-4DC7FBD909DC}"/>
              </a:ext>
            </a:extLst>
          </p:cNvPr>
          <p:cNvSpPr>
            <a:spLocks noGrp="1"/>
          </p:cNvSpPr>
          <p:nvPr>
            <p:ph type="ftr" sz="quarter" idx="3"/>
          </p:nvPr>
        </p:nvSpPr>
        <p:spPr>
          <a:xfrm>
            <a:off x="9281159" y="6309360"/>
            <a:ext cx="2560320" cy="274320"/>
          </a:xfrm>
          <a:prstGeom prst="rect">
            <a:avLst/>
          </a:prstGeom>
        </p:spPr>
        <p:txBody>
          <a:bodyPr vert="horz" lIns="0" tIns="0" rIns="0" bIns="0" rtlCol="0" anchor="b" anchorCtr="0"/>
          <a:lstStyle>
            <a:lvl1pPr algn="r">
              <a:defRPr sz="800">
                <a:solidFill>
                  <a:schemeClr val="tx1"/>
                </a:solidFill>
              </a:defRPr>
            </a:lvl1pPr>
          </a:lstStyle>
          <a:p>
            <a:r>
              <a:rPr lang="en-AU" dirty="0"/>
              <a:t>©Jacobs </a:t>
            </a:r>
            <a:r>
              <a:rPr lang="en-AU" dirty="0" smtClean="0"/>
              <a:t>2021</a:t>
            </a:r>
            <a:endParaRPr lang="en-AU" dirty="0"/>
          </a:p>
        </p:txBody>
      </p:sp>
      <p:sp>
        <p:nvSpPr>
          <p:cNvPr id="11" name="Slide Number Placeholder 5">
            <a:extLst>
              <a:ext uri="{FF2B5EF4-FFF2-40B4-BE49-F238E27FC236}">
                <a16:creationId xmlns:a16="http://schemas.microsoft.com/office/drawing/2014/main" id="{D013D39C-859A-4492-96A6-21F28975B4F9}"/>
              </a:ext>
            </a:extLst>
          </p:cNvPr>
          <p:cNvSpPr>
            <a:spLocks noGrp="1"/>
          </p:cNvSpPr>
          <p:nvPr>
            <p:ph type="sldNum" sz="quarter" idx="4"/>
          </p:nvPr>
        </p:nvSpPr>
        <p:spPr>
          <a:xfrm>
            <a:off x="320040" y="6309360"/>
            <a:ext cx="781674" cy="274320"/>
          </a:xfrm>
          <a:prstGeom prst="rect">
            <a:avLst/>
          </a:prstGeom>
        </p:spPr>
        <p:txBody>
          <a:bodyPr vert="horz" lIns="0" tIns="0" rIns="0" bIns="0" rtlCol="0" anchor="b"/>
          <a:lstStyle>
            <a:lvl1pPr algn="l">
              <a:defRPr sz="1100" b="1">
                <a:solidFill>
                  <a:schemeClr val="tx1"/>
                </a:solidFill>
                <a:latin typeface="+mj-lt"/>
                <a:cs typeface="JacobsChronos" pitchFamily="34" charset="0"/>
              </a:defRPr>
            </a:lvl1pPr>
          </a:lstStyle>
          <a:p>
            <a:fld id="{9B3E39EC-4BE2-4DEA-81C0-4ABC0AAB4AC0}" type="slidenum">
              <a:rPr lang="en-AU" smtClean="0"/>
              <a:pPr/>
              <a:t>‹#›</a:t>
            </a:fld>
            <a:endParaRPr lang="en-AU" dirty="0"/>
          </a:p>
        </p:txBody>
      </p:sp>
    </p:spTree>
    <p:extLst>
      <p:ext uri="{BB962C8B-B14F-4D97-AF65-F5344CB8AC3E}">
        <p14:creationId xmlns:p14="http://schemas.microsoft.com/office/powerpoint/2010/main" val="1919049025"/>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Lst>
  <p:hf hdr="0" dt="0"/>
  <p:txStyles>
    <p:title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p:titleStyle>
    <p:bodyStyle>
      <a:lvl1pPr marL="2286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Jacobs Chronos" panose="010B0603030503030204" pitchFamily="34" charset="0"/>
          <a:ea typeface="+mn-ea"/>
          <a:cs typeface="Jacobs Chronos" panose="010B0603030503030204" pitchFamily="34" charset="0"/>
        </a:defRPr>
      </a:lvl1pPr>
      <a:lvl2pPr marL="576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Jacobs Chronos" panose="010B0603030503030204" pitchFamily="34" charset="0"/>
          <a:ea typeface="+mn-ea"/>
          <a:cs typeface="Jacobs Chronos" panose="010B0603030503030204" pitchFamily="34" charset="0"/>
        </a:defRPr>
      </a:lvl2pPr>
      <a:lvl3pPr marL="864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Jacobs Chronos" panose="010B0603030503030204" pitchFamily="34" charset="0"/>
          <a:ea typeface="+mn-ea"/>
          <a:cs typeface="Jacobs Chronos" panose="010B0603030503030204" pitchFamily="34" charset="0"/>
        </a:defRPr>
      </a:lvl3pPr>
      <a:lvl4pPr marL="1152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Jacobs Chronos" panose="010B0603030503030204" pitchFamily="34" charset="0"/>
          <a:ea typeface="+mn-ea"/>
          <a:cs typeface="Jacobs Chronos" panose="010B0603030503030204" pitchFamily="34" charset="0"/>
        </a:defRPr>
      </a:lvl4pPr>
      <a:lvl5pPr marL="144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Jacobs Chronos" panose="010B0603030503030204" pitchFamily="34" charset="0"/>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A1A0ABA-277A-494D-AFC5-4231A957C667}"/>
              </a:ext>
            </a:extLst>
          </p:cNvPr>
          <p:cNvSpPr>
            <a:spLocks noGrp="1"/>
          </p:cNvSpPr>
          <p:nvPr>
            <p:ph type="title"/>
          </p:nvPr>
        </p:nvSpPr>
        <p:spPr bwMode="white">
          <a:xfrm>
            <a:off x="320040" y="486795"/>
            <a:ext cx="11521440" cy="640080"/>
          </a:xfrm>
          <a:prstGeom prst="rect">
            <a:avLst/>
          </a:prstGeom>
        </p:spPr>
        <p:txBody>
          <a:bodyPr vert="horz" lIns="0" tIns="0" rIns="0" bIns="0" rtlCol="0" anchor="t" anchorCtr="0">
            <a:noAutofit/>
          </a:bodyPr>
          <a:lstStyle/>
          <a:p>
            <a:r>
              <a:rPr lang="en-US" dirty="0"/>
              <a:t>Slide title, 28pt bold</a:t>
            </a:r>
            <a:endParaRPr lang="en-AU" dirty="0"/>
          </a:p>
        </p:txBody>
      </p:sp>
      <p:sp>
        <p:nvSpPr>
          <p:cNvPr id="8" name="Text Placeholder 2">
            <a:extLst>
              <a:ext uri="{FF2B5EF4-FFF2-40B4-BE49-F238E27FC236}">
                <a16:creationId xmlns:a16="http://schemas.microsoft.com/office/drawing/2014/main" id="{B30F616C-87D7-4D71-A540-D0E1DC2FB78D}"/>
              </a:ext>
            </a:extLst>
          </p:cNvPr>
          <p:cNvSpPr>
            <a:spLocks noGrp="1"/>
          </p:cNvSpPr>
          <p:nvPr>
            <p:ph type="body" idx="1"/>
          </p:nvPr>
        </p:nvSpPr>
        <p:spPr>
          <a:xfrm>
            <a:off x="320039" y="1280160"/>
            <a:ext cx="11521440" cy="4846320"/>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3">
            <a:extLst>
              <a:ext uri="{FF2B5EF4-FFF2-40B4-BE49-F238E27FC236}">
                <a16:creationId xmlns:a16="http://schemas.microsoft.com/office/drawing/2014/main" id="{45CAD75A-537E-4B12-960F-4DC7FBD909DC}"/>
              </a:ext>
            </a:extLst>
          </p:cNvPr>
          <p:cNvSpPr>
            <a:spLocks noGrp="1"/>
          </p:cNvSpPr>
          <p:nvPr>
            <p:ph type="ftr" sz="quarter" idx="3"/>
          </p:nvPr>
        </p:nvSpPr>
        <p:spPr>
          <a:xfrm>
            <a:off x="9281159" y="6309360"/>
            <a:ext cx="2560320" cy="274320"/>
          </a:xfrm>
          <a:prstGeom prst="rect">
            <a:avLst/>
          </a:prstGeom>
        </p:spPr>
        <p:txBody>
          <a:bodyPr vert="horz" lIns="0" tIns="0" rIns="0" bIns="0" rtlCol="0" anchor="b" anchorCtr="0"/>
          <a:lstStyle>
            <a:lvl1pPr algn="r">
              <a:defRPr sz="800">
                <a:solidFill>
                  <a:schemeClr val="tx1"/>
                </a:solidFill>
              </a:defRPr>
            </a:lvl1pPr>
          </a:lstStyle>
          <a:p>
            <a:r>
              <a:rPr lang="en-AU" dirty="0"/>
              <a:t>©Jacobs </a:t>
            </a:r>
            <a:r>
              <a:rPr lang="pl-PL" dirty="0" smtClean="0"/>
              <a:t>2021</a:t>
            </a:r>
            <a:endParaRPr lang="en-AU" dirty="0"/>
          </a:p>
        </p:txBody>
      </p:sp>
      <p:sp>
        <p:nvSpPr>
          <p:cNvPr id="11" name="Slide Number Placeholder 5">
            <a:extLst>
              <a:ext uri="{FF2B5EF4-FFF2-40B4-BE49-F238E27FC236}">
                <a16:creationId xmlns:a16="http://schemas.microsoft.com/office/drawing/2014/main" id="{D013D39C-859A-4492-96A6-21F28975B4F9}"/>
              </a:ext>
            </a:extLst>
          </p:cNvPr>
          <p:cNvSpPr>
            <a:spLocks noGrp="1"/>
          </p:cNvSpPr>
          <p:nvPr>
            <p:ph type="sldNum" sz="quarter" idx="4"/>
          </p:nvPr>
        </p:nvSpPr>
        <p:spPr>
          <a:xfrm>
            <a:off x="320040" y="6309360"/>
            <a:ext cx="781674" cy="274320"/>
          </a:xfrm>
          <a:prstGeom prst="rect">
            <a:avLst/>
          </a:prstGeom>
        </p:spPr>
        <p:txBody>
          <a:bodyPr vert="horz" lIns="0" tIns="0" rIns="0" bIns="0" rtlCol="0" anchor="b"/>
          <a:lstStyle>
            <a:lvl1pPr algn="l">
              <a:defRPr sz="1100" b="1">
                <a:solidFill>
                  <a:schemeClr val="tx1"/>
                </a:solidFill>
                <a:latin typeface="+mj-lt"/>
                <a:cs typeface="JacobsChronos" pitchFamily="34" charset="0"/>
              </a:defRPr>
            </a:lvl1pPr>
          </a:lstStyle>
          <a:p>
            <a:fld id="{9B3E39EC-4BE2-4DEA-81C0-4ABC0AAB4AC0}" type="slidenum">
              <a:rPr lang="en-AU" smtClean="0"/>
              <a:pPr/>
              <a:t>‹#›</a:t>
            </a:fld>
            <a:endParaRPr lang="en-AU" dirty="0"/>
          </a:p>
        </p:txBody>
      </p:sp>
    </p:spTree>
    <p:extLst>
      <p:ext uri="{BB962C8B-B14F-4D97-AF65-F5344CB8AC3E}">
        <p14:creationId xmlns:p14="http://schemas.microsoft.com/office/powerpoint/2010/main" val="2378116694"/>
      </p:ext>
    </p:extLst>
  </p:cSld>
  <p:clrMap bg1="lt1" tx1="dk1" bg2="lt2" tx2="dk2" accent1="accent1" accent2="accent2" accent3="accent3" accent4="accent4" accent5="accent5" accent6="accent6" hlink="hlink" folHlink="folHlink"/>
  <p:sldLayoutIdLst>
    <p:sldLayoutId id="2147483722"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815" r:id="rId13"/>
  </p:sldLayoutIdLst>
  <p:hf hdr="0" dt="0"/>
  <p:txStyles>
    <p:title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p:titleStyle>
    <p:body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Jacobs Chronos" panose="010B0603030503030204" pitchFamily="34" charset="0"/>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Jacobs Chronos" panose="010B0603030503030204" pitchFamily="34" charset="0"/>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Jacobs Chronos" panose="010B0603030503030204" pitchFamily="34" charset="0"/>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Jacobs Chronos" panose="010B0603030503030204" pitchFamily="34" charset="0"/>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Jacobs Chronos" panose="010B0603030503030204" pitchFamily="34" charset="0"/>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A1A0ABA-277A-494D-AFC5-4231A957C667}"/>
              </a:ext>
            </a:extLst>
          </p:cNvPr>
          <p:cNvSpPr>
            <a:spLocks noGrp="1"/>
          </p:cNvSpPr>
          <p:nvPr>
            <p:ph type="title"/>
          </p:nvPr>
        </p:nvSpPr>
        <p:spPr bwMode="white">
          <a:xfrm>
            <a:off x="320040" y="486795"/>
            <a:ext cx="11521440" cy="640080"/>
          </a:xfrm>
          <a:prstGeom prst="rect">
            <a:avLst/>
          </a:prstGeom>
        </p:spPr>
        <p:txBody>
          <a:bodyPr vert="horz" lIns="0" tIns="0" rIns="0" bIns="0" rtlCol="0" anchor="t" anchorCtr="0">
            <a:normAutofit/>
          </a:bodyPr>
          <a:lstStyle/>
          <a:p>
            <a:r>
              <a:rPr lang="en-US" dirty="0"/>
              <a:t>Click to edit Master title style</a:t>
            </a:r>
            <a:endParaRPr lang="en-AU" dirty="0"/>
          </a:p>
        </p:txBody>
      </p:sp>
      <p:sp>
        <p:nvSpPr>
          <p:cNvPr id="8" name="Text Placeholder 2">
            <a:extLst>
              <a:ext uri="{FF2B5EF4-FFF2-40B4-BE49-F238E27FC236}">
                <a16:creationId xmlns:a16="http://schemas.microsoft.com/office/drawing/2014/main" id="{B30F616C-87D7-4D71-A540-D0E1DC2FB78D}"/>
              </a:ext>
            </a:extLst>
          </p:cNvPr>
          <p:cNvSpPr>
            <a:spLocks noGrp="1"/>
          </p:cNvSpPr>
          <p:nvPr>
            <p:ph type="body" idx="1"/>
          </p:nvPr>
        </p:nvSpPr>
        <p:spPr>
          <a:xfrm>
            <a:off x="320039" y="1280160"/>
            <a:ext cx="11521440" cy="4846320"/>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3">
            <a:extLst>
              <a:ext uri="{FF2B5EF4-FFF2-40B4-BE49-F238E27FC236}">
                <a16:creationId xmlns:a16="http://schemas.microsoft.com/office/drawing/2014/main" id="{45CAD75A-537E-4B12-960F-4DC7FBD909DC}"/>
              </a:ext>
            </a:extLst>
          </p:cNvPr>
          <p:cNvSpPr>
            <a:spLocks noGrp="1"/>
          </p:cNvSpPr>
          <p:nvPr>
            <p:ph type="ftr" sz="quarter" idx="3"/>
          </p:nvPr>
        </p:nvSpPr>
        <p:spPr>
          <a:xfrm>
            <a:off x="9281159" y="6309360"/>
            <a:ext cx="2560320" cy="274320"/>
          </a:xfrm>
          <a:prstGeom prst="rect">
            <a:avLst/>
          </a:prstGeom>
        </p:spPr>
        <p:txBody>
          <a:bodyPr vert="horz" lIns="0" tIns="0" rIns="0" bIns="0" rtlCol="0" anchor="b" anchorCtr="0"/>
          <a:lstStyle>
            <a:lvl1pPr algn="r">
              <a:defRPr sz="800">
                <a:solidFill>
                  <a:schemeClr val="tx1"/>
                </a:solidFill>
              </a:defRPr>
            </a:lvl1pPr>
          </a:lstStyle>
          <a:p>
            <a:r>
              <a:rPr lang="en-AU" dirty="0"/>
              <a:t>©Jacobs </a:t>
            </a:r>
            <a:r>
              <a:rPr lang="en-AU" dirty="0" smtClean="0"/>
              <a:t>2021</a:t>
            </a:r>
            <a:endParaRPr lang="en-AU" dirty="0"/>
          </a:p>
        </p:txBody>
      </p:sp>
      <p:sp>
        <p:nvSpPr>
          <p:cNvPr id="11" name="Slide Number Placeholder 5">
            <a:extLst>
              <a:ext uri="{FF2B5EF4-FFF2-40B4-BE49-F238E27FC236}">
                <a16:creationId xmlns:a16="http://schemas.microsoft.com/office/drawing/2014/main" id="{D013D39C-859A-4492-96A6-21F28975B4F9}"/>
              </a:ext>
            </a:extLst>
          </p:cNvPr>
          <p:cNvSpPr>
            <a:spLocks noGrp="1"/>
          </p:cNvSpPr>
          <p:nvPr>
            <p:ph type="sldNum" sz="quarter" idx="4"/>
          </p:nvPr>
        </p:nvSpPr>
        <p:spPr>
          <a:xfrm>
            <a:off x="320040" y="6309360"/>
            <a:ext cx="781674" cy="274320"/>
          </a:xfrm>
          <a:prstGeom prst="rect">
            <a:avLst/>
          </a:prstGeom>
        </p:spPr>
        <p:txBody>
          <a:bodyPr vert="horz" lIns="0" tIns="0" rIns="0" bIns="0" rtlCol="0" anchor="b"/>
          <a:lstStyle>
            <a:lvl1pPr algn="l">
              <a:defRPr sz="1100" b="1">
                <a:solidFill>
                  <a:schemeClr val="tx1"/>
                </a:solidFill>
                <a:latin typeface="+mj-lt"/>
                <a:cs typeface="JacobsChronos" pitchFamily="34" charset="0"/>
              </a:defRPr>
            </a:lvl1pPr>
          </a:lstStyle>
          <a:p>
            <a:fld id="{9B3E39EC-4BE2-4DEA-81C0-4ABC0AAB4AC0}" type="slidenum">
              <a:rPr lang="en-AU" smtClean="0"/>
              <a:pPr/>
              <a:t>‹#›</a:t>
            </a:fld>
            <a:endParaRPr lang="en-AU" dirty="0"/>
          </a:p>
        </p:txBody>
      </p:sp>
    </p:spTree>
    <p:extLst>
      <p:ext uri="{BB962C8B-B14F-4D97-AF65-F5344CB8AC3E}">
        <p14:creationId xmlns:p14="http://schemas.microsoft.com/office/powerpoint/2010/main" val="2759806472"/>
      </p:ext>
    </p:extLst>
  </p:cSld>
  <p:clrMap bg1="lt1" tx1="dk1" bg2="lt2" tx2="dk2" accent1="accent1" accent2="accent2" accent3="accent3" accent4="accent4" accent5="accent5" accent6="accent6" hlink="hlink" folHlink="folHlink"/>
  <p:sldLayoutIdLst>
    <p:sldLayoutId id="2147483724" r:id="rId1"/>
    <p:sldLayoutId id="2147483725" r:id="rId2"/>
  </p:sldLayoutIdLst>
  <p:hf hdr="0" dt="0"/>
  <p:txStyles>
    <p:title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p:titleStyle>
    <p:body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Jacobs Chronos" panose="010B0603030503030204" pitchFamily="34" charset="0"/>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Jacobs Chronos" panose="010B0603030503030204" pitchFamily="34" charset="0"/>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Jacobs Chronos" panose="010B0603030503030204" pitchFamily="34" charset="0"/>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Jacobs Chronos" panose="010B0603030503030204" pitchFamily="34" charset="0"/>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Jacobs Chronos" panose="010B0603030503030204" pitchFamily="34" charset="0"/>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A1A0ABA-277A-494D-AFC5-4231A957C667}"/>
              </a:ext>
            </a:extLst>
          </p:cNvPr>
          <p:cNvSpPr>
            <a:spLocks noGrp="1"/>
          </p:cNvSpPr>
          <p:nvPr>
            <p:ph type="title"/>
          </p:nvPr>
        </p:nvSpPr>
        <p:spPr bwMode="white">
          <a:xfrm>
            <a:off x="320040" y="486795"/>
            <a:ext cx="11521440" cy="640080"/>
          </a:xfrm>
          <a:prstGeom prst="rect">
            <a:avLst/>
          </a:prstGeom>
        </p:spPr>
        <p:txBody>
          <a:bodyPr vert="horz" lIns="0" tIns="0" rIns="0" bIns="0" rtlCol="0" anchor="t" anchorCtr="0">
            <a:normAutofit/>
          </a:bodyPr>
          <a:lstStyle/>
          <a:p>
            <a:r>
              <a:rPr lang="en-US" dirty="0"/>
              <a:t>Click to edit Master title style</a:t>
            </a:r>
            <a:endParaRPr lang="en-AU" dirty="0"/>
          </a:p>
        </p:txBody>
      </p:sp>
      <p:sp>
        <p:nvSpPr>
          <p:cNvPr id="8" name="Text Placeholder 2">
            <a:extLst>
              <a:ext uri="{FF2B5EF4-FFF2-40B4-BE49-F238E27FC236}">
                <a16:creationId xmlns:a16="http://schemas.microsoft.com/office/drawing/2014/main" id="{B30F616C-87D7-4D71-A540-D0E1DC2FB78D}"/>
              </a:ext>
            </a:extLst>
          </p:cNvPr>
          <p:cNvSpPr>
            <a:spLocks noGrp="1"/>
          </p:cNvSpPr>
          <p:nvPr>
            <p:ph type="body" idx="1"/>
          </p:nvPr>
        </p:nvSpPr>
        <p:spPr>
          <a:xfrm>
            <a:off x="320039" y="1280160"/>
            <a:ext cx="11521440" cy="4846320"/>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3">
            <a:extLst>
              <a:ext uri="{FF2B5EF4-FFF2-40B4-BE49-F238E27FC236}">
                <a16:creationId xmlns:a16="http://schemas.microsoft.com/office/drawing/2014/main" id="{45CAD75A-537E-4B12-960F-4DC7FBD909DC}"/>
              </a:ext>
            </a:extLst>
          </p:cNvPr>
          <p:cNvSpPr>
            <a:spLocks noGrp="1"/>
          </p:cNvSpPr>
          <p:nvPr>
            <p:ph type="ftr" sz="quarter" idx="3"/>
          </p:nvPr>
        </p:nvSpPr>
        <p:spPr>
          <a:xfrm>
            <a:off x="9281159" y="6309360"/>
            <a:ext cx="2560320" cy="274320"/>
          </a:xfrm>
          <a:prstGeom prst="rect">
            <a:avLst/>
          </a:prstGeom>
        </p:spPr>
        <p:txBody>
          <a:bodyPr vert="horz" lIns="0" tIns="0" rIns="0" bIns="0" rtlCol="0" anchor="b" anchorCtr="0"/>
          <a:lstStyle>
            <a:lvl1pPr algn="r">
              <a:defRPr sz="800">
                <a:solidFill>
                  <a:schemeClr val="tx1"/>
                </a:solidFill>
              </a:defRPr>
            </a:lvl1pPr>
          </a:lstStyle>
          <a:p>
            <a:r>
              <a:rPr lang="en-AU" dirty="0"/>
              <a:t>©Jacobs </a:t>
            </a:r>
            <a:r>
              <a:rPr lang="en-AU" dirty="0" smtClean="0"/>
              <a:t>2021</a:t>
            </a:r>
            <a:endParaRPr lang="en-AU" dirty="0"/>
          </a:p>
        </p:txBody>
      </p:sp>
      <p:sp>
        <p:nvSpPr>
          <p:cNvPr id="11" name="Slide Number Placeholder 5">
            <a:extLst>
              <a:ext uri="{FF2B5EF4-FFF2-40B4-BE49-F238E27FC236}">
                <a16:creationId xmlns:a16="http://schemas.microsoft.com/office/drawing/2014/main" id="{D013D39C-859A-4492-96A6-21F28975B4F9}"/>
              </a:ext>
            </a:extLst>
          </p:cNvPr>
          <p:cNvSpPr>
            <a:spLocks noGrp="1"/>
          </p:cNvSpPr>
          <p:nvPr>
            <p:ph type="sldNum" sz="quarter" idx="4"/>
          </p:nvPr>
        </p:nvSpPr>
        <p:spPr>
          <a:xfrm>
            <a:off x="320040" y="6309360"/>
            <a:ext cx="781674" cy="274320"/>
          </a:xfrm>
          <a:prstGeom prst="rect">
            <a:avLst/>
          </a:prstGeom>
        </p:spPr>
        <p:txBody>
          <a:bodyPr vert="horz" lIns="0" tIns="0" rIns="0" bIns="0" rtlCol="0" anchor="b"/>
          <a:lstStyle>
            <a:lvl1pPr algn="l">
              <a:defRPr sz="1100" b="1">
                <a:solidFill>
                  <a:schemeClr val="tx1"/>
                </a:solidFill>
                <a:latin typeface="+mj-lt"/>
                <a:cs typeface="JacobsChronos" pitchFamily="34" charset="0"/>
              </a:defRPr>
            </a:lvl1pPr>
          </a:lstStyle>
          <a:p>
            <a:fld id="{9B3E39EC-4BE2-4DEA-81C0-4ABC0AAB4AC0}" type="slidenum">
              <a:rPr lang="en-AU" smtClean="0"/>
              <a:pPr/>
              <a:t>‹#›</a:t>
            </a:fld>
            <a:endParaRPr lang="en-AU" dirty="0"/>
          </a:p>
        </p:txBody>
      </p:sp>
    </p:spTree>
    <p:extLst>
      <p:ext uri="{BB962C8B-B14F-4D97-AF65-F5344CB8AC3E}">
        <p14:creationId xmlns:p14="http://schemas.microsoft.com/office/powerpoint/2010/main" val="3398628774"/>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Lst>
  <p:hf hdr="0" dt="0"/>
  <p:txStyles>
    <p:title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p:titleStyle>
    <p:body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Jacobs Chronos" panose="010B0603030503030204" pitchFamily="34" charset="0"/>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Jacobs Chronos" panose="010B0603030503030204" pitchFamily="34" charset="0"/>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Jacobs Chronos" panose="010B0603030503030204" pitchFamily="34" charset="0"/>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Jacobs Chronos" panose="010B0603030503030204" pitchFamily="34" charset="0"/>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Jacobs Chronos" panose="010B0603030503030204" pitchFamily="34" charset="0"/>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A1A0ABA-277A-494D-AFC5-4231A957C667}"/>
              </a:ext>
            </a:extLst>
          </p:cNvPr>
          <p:cNvSpPr>
            <a:spLocks noGrp="1"/>
          </p:cNvSpPr>
          <p:nvPr>
            <p:ph type="title"/>
          </p:nvPr>
        </p:nvSpPr>
        <p:spPr bwMode="white">
          <a:xfrm>
            <a:off x="320040" y="486795"/>
            <a:ext cx="11521440" cy="640080"/>
          </a:xfrm>
          <a:prstGeom prst="rect">
            <a:avLst/>
          </a:prstGeom>
        </p:spPr>
        <p:txBody>
          <a:bodyPr vert="horz" lIns="0" tIns="0" rIns="0" bIns="0" rtlCol="0" anchor="t" anchorCtr="0">
            <a:normAutofit/>
          </a:bodyPr>
          <a:lstStyle/>
          <a:p>
            <a:r>
              <a:rPr lang="en-US" dirty="0"/>
              <a:t>Click to edit Master title style</a:t>
            </a:r>
            <a:endParaRPr lang="en-AU" dirty="0"/>
          </a:p>
        </p:txBody>
      </p:sp>
      <p:sp>
        <p:nvSpPr>
          <p:cNvPr id="8" name="Text Placeholder 2">
            <a:extLst>
              <a:ext uri="{FF2B5EF4-FFF2-40B4-BE49-F238E27FC236}">
                <a16:creationId xmlns:a16="http://schemas.microsoft.com/office/drawing/2014/main" id="{B30F616C-87D7-4D71-A540-D0E1DC2FB78D}"/>
              </a:ext>
            </a:extLst>
          </p:cNvPr>
          <p:cNvSpPr>
            <a:spLocks noGrp="1"/>
          </p:cNvSpPr>
          <p:nvPr>
            <p:ph type="body" idx="1"/>
          </p:nvPr>
        </p:nvSpPr>
        <p:spPr>
          <a:xfrm>
            <a:off x="320039" y="1280160"/>
            <a:ext cx="11521440" cy="4846320"/>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3">
            <a:extLst>
              <a:ext uri="{FF2B5EF4-FFF2-40B4-BE49-F238E27FC236}">
                <a16:creationId xmlns:a16="http://schemas.microsoft.com/office/drawing/2014/main" id="{45CAD75A-537E-4B12-960F-4DC7FBD909DC}"/>
              </a:ext>
            </a:extLst>
          </p:cNvPr>
          <p:cNvSpPr>
            <a:spLocks noGrp="1"/>
          </p:cNvSpPr>
          <p:nvPr>
            <p:ph type="ftr" sz="quarter" idx="3"/>
          </p:nvPr>
        </p:nvSpPr>
        <p:spPr>
          <a:xfrm>
            <a:off x="9281159" y="6309360"/>
            <a:ext cx="2560320" cy="274320"/>
          </a:xfrm>
          <a:prstGeom prst="rect">
            <a:avLst/>
          </a:prstGeom>
        </p:spPr>
        <p:txBody>
          <a:bodyPr vert="horz" lIns="0" tIns="0" rIns="0" bIns="0" rtlCol="0" anchor="b" anchorCtr="0"/>
          <a:lstStyle>
            <a:lvl1pPr algn="r">
              <a:defRPr sz="800">
                <a:solidFill>
                  <a:schemeClr val="tx1"/>
                </a:solidFill>
              </a:defRPr>
            </a:lvl1pPr>
          </a:lstStyle>
          <a:p>
            <a:r>
              <a:rPr lang="en-AU" dirty="0"/>
              <a:t>©Jacobs </a:t>
            </a:r>
            <a:r>
              <a:rPr lang="en-AU" dirty="0" smtClean="0"/>
              <a:t>2021</a:t>
            </a:r>
            <a:endParaRPr lang="en-AU" dirty="0"/>
          </a:p>
        </p:txBody>
      </p:sp>
      <p:sp>
        <p:nvSpPr>
          <p:cNvPr id="11" name="Slide Number Placeholder 5">
            <a:extLst>
              <a:ext uri="{FF2B5EF4-FFF2-40B4-BE49-F238E27FC236}">
                <a16:creationId xmlns:a16="http://schemas.microsoft.com/office/drawing/2014/main" id="{D013D39C-859A-4492-96A6-21F28975B4F9}"/>
              </a:ext>
            </a:extLst>
          </p:cNvPr>
          <p:cNvSpPr>
            <a:spLocks noGrp="1"/>
          </p:cNvSpPr>
          <p:nvPr>
            <p:ph type="sldNum" sz="quarter" idx="4"/>
          </p:nvPr>
        </p:nvSpPr>
        <p:spPr>
          <a:xfrm>
            <a:off x="320040" y="6309360"/>
            <a:ext cx="781674" cy="274320"/>
          </a:xfrm>
          <a:prstGeom prst="rect">
            <a:avLst/>
          </a:prstGeom>
        </p:spPr>
        <p:txBody>
          <a:bodyPr vert="horz" lIns="0" tIns="0" rIns="0" bIns="0" rtlCol="0" anchor="b"/>
          <a:lstStyle>
            <a:lvl1pPr algn="l">
              <a:defRPr sz="1100" b="1">
                <a:solidFill>
                  <a:schemeClr val="tx1"/>
                </a:solidFill>
                <a:latin typeface="+mj-lt"/>
                <a:cs typeface="JacobsChronos" pitchFamily="34" charset="0"/>
              </a:defRPr>
            </a:lvl1pPr>
          </a:lstStyle>
          <a:p>
            <a:fld id="{9B3E39EC-4BE2-4DEA-81C0-4ABC0AAB4AC0}" type="slidenum">
              <a:rPr lang="en-AU" smtClean="0"/>
              <a:pPr/>
              <a:t>‹#›</a:t>
            </a:fld>
            <a:endParaRPr lang="en-AU" dirty="0"/>
          </a:p>
        </p:txBody>
      </p:sp>
    </p:spTree>
    <p:extLst>
      <p:ext uri="{BB962C8B-B14F-4D97-AF65-F5344CB8AC3E}">
        <p14:creationId xmlns:p14="http://schemas.microsoft.com/office/powerpoint/2010/main" val="1823604141"/>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Lst>
  <p:hf hdr="0" dt="0"/>
  <p:txStyles>
    <p:title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p:titleStyle>
    <p:body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Jacobs Chronos" panose="010B0603030503030204" pitchFamily="34" charset="0"/>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Jacobs Chronos" panose="010B0603030503030204" pitchFamily="34" charset="0"/>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Jacobs Chronos" panose="010B0603030503030204" pitchFamily="34" charset="0"/>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Jacobs Chronos" panose="010B0603030503030204" pitchFamily="34" charset="0"/>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Jacobs Chronos" panose="010B0603030503030204" pitchFamily="34" charset="0"/>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A1A0ABA-277A-494D-AFC5-4231A957C667}"/>
              </a:ext>
            </a:extLst>
          </p:cNvPr>
          <p:cNvSpPr>
            <a:spLocks noGrp="1"/>
          </p:cNvSpPr>
          <p:nvPr>
            <p:ph type="title"/>
          </p:nvPr>
        </p:nvSpPr>
        <p:spPr bwMode="white">
          <a:xfrm>
            <a:off x="320040" y="486795"/>
            <a:ext cx="11521440" cy="640080"/>
          </a:xfrm>
          <a:prstGeom prst="rect">
            <a:avLst/>
          </a:prstGeom>
        </p:spPr>
        <p:txBody>
          <a:bodyPr vert="horz" lIns="0" tIns="0" rIns="0" bIns="0" rtlCol="0" anchor="t" anchorCtr="0">
            <a:normAutofit/>
          </a:bodyPr>
          <a:lstStyle/>
          <a:p>
            <a:r>
              <a:rPr lang="en-US" dirty="0"/>
              <a:t>Slide title, 28pt bold</a:t>
            </a:r>
            <a:endParaRPr lang="en-AU" dirty="0"/>
          </a:p>
        </p:txBody>
      </p:sp>
      <p:sp>
        <p:nvSpPr>
          <p:cNvPr id="8" name="Text Placeholder 2">
            <a:extLst>
              <a:ext uri="{FF2B5EF4-FFF2-40B4-BE49-F238E27FC236}">
                <a16:creationId xmlns:a16="http://schemas.microsoft.com/office/drawing/2014/main" id="{B30F616C-87D7-4D71-A540-D0E1DC2FB78D}"/>
              </a:ext>
            </a:extLst>
          </p:cNvPr>
          <p:cNvSpPr>
            <a:spLocks noGrp="1"/>
          </p:cNvSpPr>
          <p:nvPr>
            <p:ph type="body" idx="1"/>
          </p:nvPr>
        </p:nvSpPr>
        <p:spPr>
          <a:xfrm>
            <a:off x="320039" y="1280160"/>
            <a:ext cx="11521440" cy="4846320"/>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3">
            <a:extLst>
              <a:ext uri="{FF2B5EF4-FFF2-40B4-BE49-F238E27FC236}">
                <a16:creationId xmlns:a16="http://schemas.microsoft.com/office/drawing/2014/main" id="{45CAD75A-537E-4B12-960F-4DC7FBD909DC}"/>
              </a:ext>
            </a:extLst>
          </p:cNvPr>
          <p:cNvSpPr>
            <a:spLocks noGrp="1"/>
          </p:cNvSpPr>
          <p:nvPr>
            <p:ph type="ftr" sz="quarter" idx="3"/>
          </p:nvPr>
        </p:nvSpPr>
        <p:spPr>
          <a:xfrm>
            <a:off x="9281159" y="6309360"/>
            <a:ext cx="2560320" cy="274320"/>
          </a:xfrm>
          <a:prstGeom prst="rect">
            <a:avLst/>
          </a:prstGeom>
        </p:spPr>
        <p:txBody>
          <a:bodyPr vert="horz" lIns="0" tIns="0" rIns="0" bIns="0" rtlCol="0" anchor="b" anchorCtr="0"/>
          <a:lstStyle>
            <a:lvl1pPr algn="r">
              <a:defRPr sz="800">
                <a:solidFill>
                  <a:schemeClr val="tx1"/>
                </a:solidFill>
              </a:defRPr>
            </a:lvl1pPr>
          </a:lstStyle>
          <a:p>
            <a:r>
              <a:rPr lang="en-AU" dirty="0"/>
              <a:t>©Jacobs </a:t>
            </a:r>
            <a:r>
              <a:rPr lang="en-AU" dirty="0" smtClean="0"/>
              <a:t>2021</a:t>
            </a:r>
            <a:endParaRPr lang="en-AU" dirty="0"/>
          </a:p>
        </p:txBody>
      </p:sp>
      <p:sp>
        <p:nvSpPr>
          <p:cNvPr id="11" name="Slide Number Placeholder 5">
            <a:extLst>
              <a:ext uri="{FF2B5EF4-FFF2-40B4-BE49-F238E27FC236}">
                <a16:creationId xmlns:a16="http://schemas.microsoft.com/office/drawing/2014/main" id="{D013D39C-859A-4492-96A6-21F28975B4F9}"/>
              </a:ext>
            </a:extLst>
          </p:cNvPr>
          <p:cNvSpPr>
            <a:spLocks noGrp="1"/>
          </p:cNvSpPr>
          <p:nvPr>
            <p:ph type="sldNum" sz="quarter" idx="4"/>
          </p:nvPr>
        </p:nvSpPr>
        <p:spPr>
          <a:xfrm>
            <a:off x="320040" y="6309360"/>
            <a:ext cx="781674" cy="274320"/>
          </a:xfrm>
          <a:prstGeom prst="rect">
            <a:avLst/>
          </a:prstGeom>
        </p:spPr>
        <p:txBody>
          <a:bodyPr vert="horz" lIns="0" tIns="0" rIns="0" bIns="0" rtlCol="0" anchor="b"/>
          <a:lstStyle>
            <a:lvl1pPr algn="l">
              <a:defRPr sz="1100" b="1">
                <a:solidFill>
                  <a:schemeClr val="tx1"/>
                </a:solidFill>
                <a:latin typeface="+mj-lt"/>
                <a:cs typeface="JacobsChronos" pitchFamily="34" charset="0"/>
              </a:defRPr>
            </a:lvl1pPr>
          </a:lstStyle>
          <a:p>
            <a:fld id="{9B3E39EC-4BE2-4DEA-81C0-4ABC0AAB4AC0}" type="slidenum">
              <a:rPr lang="en-AU" smtClean="0"/>
              <a:pPr/>
              <a:t>‹#›</a:t>
            </a:fld>
            <a:endParaRPr lang="en-AU" dirty="0"/>
          </a:p>
        </p:txBody>
      </p:sp>
    </p:spTree>
    <p:extLst>
      <p:ext uri="{BB962C8B-B14F-4D97-AF65-F5344CB8AC3E}">
        <p14:creationId xmlns:p14="http://schemas.microsoft.com/office/powerpoint/2010/main" val="2600787814"/>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Lst>
  <p:hf hdr="0" dt="0"/>
  <p:txStyles>
    <p:title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p:titleStyle>
    <p:body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Jacobs Chronos" panose="010B0603030503030204" pitchFamily="34" charset="0"/>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Jacobs Chronos" panose="010B0603030503030204" pitchFamily="34" charset="0"/>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Jacobs Chronos" panose="010B0603030503030204" pitchFamily="34" charset="0"/>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Jacobs Chronos" panose="010B0603030503030204" pitchFamily="34" charset="0"/>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Jacobs Chronos" panose="010B0603030503030204" pitchFamily="34" charset="0"/>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A1A0ABA-277A-494D-AFC5-4231A957C667}"/>
              </a:ext>
            </a:extLst>
          </p:cNvPr>
          <p:cNvSpPr>
            <a:spLocks noGrp="1"/>
          </p:cNvSpPr>
          <p:nvPr>
            <p:ph type="title"/>
          </p:nvPr>
        </p:nvSpPr>
        <p:spPr bwMode="white">
          <a:xfrm>
            <a:off x="320040" y="486795"/>
            <a:ext cx="11521440" cy="640080"/>
          </a:xfrm>
          <a:prstGeom prst="rect">
            <a:avLst/>
          </a:prstGeom>
        </p:spPr>
        <p:txBody>
          <a:bodyPr vert="horz" lIns="0" tIns="0" rIns="0" bIns="0" rtlCol="0" anchor="t" anchorCtr="0">
            <a:normAutofit/>
          </a:bodyPr>
          <a:lstStyle/>
          <a:p>
            <a:r>
              <a:rPr lang="en-US" dirty="0"/>
              <a:t>Slide title, 28pt bold</a:t>
            </a:r>
            <a:endParaRPr lang="en-AU" dirty="0"/>
          </a:p>
        </p:txBody>
      </p:sp>
      <p:sp>
        <p:nvSpPr>
          <p:cNvPr id="8" name="Text Placeholder 2">
            <a:extLst>
              <a:ext uri="{FF2B5EF4-FFF2-40B4-BE49-F238E27FC236}">
                <a16:creationId xmlns:a16="http://schemas.microsoft.com/office/drawing/2014/main" id="{B30F616C-87D7-4D71-A540-D0E1DC2FB78D}"/>
              </a:ext>
            </a:extLst>
          </p:cNvPr>
          <p:cNvSpPr>
            <a:spLocks noGrp="1"/>
          </p:cNvSpPr>
          <p:nvPr>
            <p:ph type="body" idx="1"/>
          </p:nvPr>
        </p:nvSpPr>
        <p:spPr>
          <a:xfrm>
            <a:off x="320039" y="1384917"/>
            <a:ext cx="11521440" cy="4741563"/>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3">
            <a:extLst>
              <a:ext uri="{FF2B5EF4-FFF2-40B4-BE49-F238E27FC236}">
                <a16:creationId xmlns:a16="http://schemas.microsoft.com/office/drawing/2014/main" id="{45CAD75A-537E-4B12-960F-4DC7FBD909DC}"/>
              </a:ext>
            </a:extLst>
          </p:cNvPr>
          <p:cNvSpPr>
            <a:spLocks noGrp="1"/>
          </p:cNvSpPr>
          <p:nvPr>
            <p:ph type="ftr" sz="quarter" idx="3"/>
          </p:nvPr>
        </p:nvSpPr>
        <p:spPr>
          <a:xfrm>
            <a:off x="9281159" y="6309360"/>
            <a:ext cx="2560320" cy="274320"/>
          </a:xfrm>
          <a:prstGeom prst="rect">
            <a:avLst/>
          </a:prstGeom>
        </p:spPr>
        <p:txBody>
          <a:bodyPr vert="horz" lIns="0" tIns="0" rIns="0" bIns="0" rtlCol="0" anchor="b" anchorCtr="0"/>
          <a:lstStyle>
            <a:lvl1pPr algn="r">
              <a:defRPr sz="800">
                <a:solidFill>
                  <a:schemeClr val="tx1"/>
                </a:solidFill>
              </a:defRPr>
            </a:lvl1pPr>
          </a:lstStyle>
          <a:p>
            <a:r>
              <a:rPr lang="en-AU" dirty="0"/>
              <a:t>©Jacobs </a:t>
            </a:r>
            <a:r>
              <a:rPr lang="en-AU" dirty="0" smtClean="0"/>
              <a:t>2021</a:t>
            </a:r>
            <a:endParaRPr lang="en-AU" dirty="0"/>
          </a:p>
        </p:txBody>
      </p:sp>
      <p:sp>
        <p:nvSpPr>
          <p:cNvPr id="11" name="Slide Number Placeholder 5">
            <a:extLst>
              <a:ext uri="{FF2B5EF4-FFF2-40B4-BE49-F238E27FC236}">
                <a16:creationId xmlns:a16="http://schemas.microsoft.com/office/drawing/2014/main" id="{D013D39C-859A-4492-96A6-21F28975B4F9}"/>
              </a:ext>
            </a:extLst>
          </p:cNvPr>
          <p:cNvSpPr>
            <a:spLocks noGrp="1"/>
          </p:cNvSpPr>
          <p:nvPr>
            <p:ph type="sldNum" sz="quarter" idx="4"/>
          </p:nvPr>
        </p:nvSpPr>
        <p:spPr>
          <a:xfrm>
            <a:off x="320040" y="6309360"/>
            <a:ext cx="781674" cy="274320"/>
          </a:xfrm>
          <a:prstGeom prst="rect">
            <a:avLst/>
          </a:prstGeom>
        </p:spPr>
        <p:txBody>
          <a:bodyPr vert="horz" lIns="0" tIns="0" rIns="0" bIns="0" rtlCol="0" anchor="b"/>
          <a:lstStyle>
            <a:lvl1pPr algn="l">
              <a:defRPr sz="1100" b="1">
                <a:solidFill>
                  <a:schemeClr val="tx1"/>
                </a:solidFill>
                <a:latin typeface="+mj-lt"/>
                <a:cs typeface="JacobsChronos" pitchFamily="34" charset="0"/>
              </a:defRPr>
            </a:lvl1pPr>
          </a:lstStyle>
          <a:p>
            <a:fld id="{9B3E39EC-4BE2-4DEA-81C0-4ABC0AAB4AC0}" type="slidenum">
              <a:rPr lang="en-AU" smtClean="0"/>
              <a:pPr/>
              <a:t>‹#›</a:t>
            </a:fld>
            <a:endParaRPr lang="en-AU" dirty="0"/>
          </a:p>
        </p:txBody>
      </p:sp>
    </p:spTree>
    <p:extLst>
      <p:ext uri="{BB962C8B-B14F-4D97-AF65-F5344CB8AC3E}">
        <p14:creationId xmlns:p14="http://schemas.microsoft.com/office/powerpoint/2010/main" val="1017120939"/>
      </p:ext>
    </p:extLst>
  </p:cSld>
  <p:clrMap bg1="lt1" tx1="dk1" bg2="lt2" tx2="dk2" accent1="accent1" accent2="accent2" accent3="accent3" accent4="accent4" accent5="accent5" accent6="accent6" hlink="hlink" folHlink="folHlink"/>
  <p:sldLayoutIdLst>
    <p:sldLayoutId id="2147483795" r:id="rId1"/>
    <p:sldLayoutId id="2147483798" r:id="rId2"/>
  </p:sldLayoutIdLst>
  <p:hf hdr="0" dt="0"/>
  <p:txStyles>
    <p:title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p:titleStyle>
    <p:body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Jacobs Chronos" panose="010B0603030503030204" pitchFamily="34" charset="0"/>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Jacobs Chronos" panose="010B0603030503030204" pitchFamily="34" charset="0"/>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Jacobs Chronos" panose="010B0603030503030204" pitchFamily="34" charset="0"/>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Jacobs Chronos" panose="010B0603030503030204" pitchFamily="34" charset="0"/>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Jacobs Chronos" panose="010B0603030503030204" pitchFamily="34" charset="0"/>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A1A0ABA-277A-494D-AFC5-4231A957C667}"/>
              </a:ext>
            </a:extLst>
          </p:cNvPr>
          <p:cNvSpPr>
            <a:spLocks noGrp="1"/>
          </p:cNvSpPr>
          <p:nvPr>
            <p:ph type="title"/>
          </p:nvPr>
        </p:nvSpPr>
        <p:spPr bwMode="white">
          <a:xfrm>
            <a:off x="320040" y="486795"/>
            <a:ext cx="11521440" cy="640080"/>
          </a:xfrm>
          <a:prstGeom prst="rect">
            <a:avLst/>
          </a:prstGeom>
        </p:spPr>
        <p:txBody>
          <a:bodyPr vert="horz" lIns="0" tIns="0" rIns="0" bIns="0" rtlCol="0" anchor="t" anchorCtr="0">
            <a:normAutofit/>
          </a:bodyPr>
          <a:lstStyle/>
          <a:p>
            <a:r>
              <a:rPr lang="en-US" dirty="0"/>
              <a:t>Slide title, 28pt bold</a:t>
            </a:r>
            <a:endParaRPr lang="en-AU" dirty="0"/>
          </a:p>
        </p:txBody>
      </p:sp>
      <p:sp>
        <p:nvSpPr>
          <p:cNvPr id="8" name="Text Placeholder 2">
            <a:extLst>
              <a:ext uri="{FF2B5EF4-FFF2-40B4-BE49-F238E27FC236}">
                <a16:creationId xmlns:a16="http://schemas.microsoft.com/office/drawing/2014/main" id="{B30F616C-87D7-4D71-A540-D0E1DC2FB78D}"/>
              </a:ext>
            </a:extLst>
          </p:cNvPr>
          <p:cNvSpPr>
            <a:spLocks noGrp="1"/>
          </p:cNvSpPr>
          <p:nvPr>
            <p:ph type="body" idx="1"/>
          </p:nvPr>
        </p:nvSpPr>
        <p:spPr>
          <a:xfrm>
            <a:off x="320039" y="1280160"/>
            <a:ext cx="11521440" cy="4846320"/>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3">
            <a:extLst>
              <a:ext uri="{FF2B5EF4-FFF2-40B4-BE49-F238E27FC236}">
                <a16:creationId xmlns:a16="http://schemas.microsoft.com/office/drawing/2014/main" id="{45CAD75A-537E-4B12-960F-4DC7FBD909DC}"/>
              </a:ext>
            </a:extLst>
          </p:cNvPr>
          <p:cNvSpPr>
            <a:spLocks noGrp="1"/>
          </p:cNvSpPr>
          <p:nvPr>
            <p:ph type="ftr" sz="quarter" idx="3"/>
          </p:nvPr>
        </p:nvSpPr>
        <p:spPr>
          <a:xfrm>
            <a:off x="9281159" y="6309360"/>
            <a:ext cx="2560320" cy="274320"/>
          </a:xfrm>
          <a:prstGeom prst="rect">
            <a:avLst/>
          </a:prstGeom>
        </p:spPr>
        <p:txBody>
          <a:bodyPr vert="horz" lIns="0" tIns="0" rIns="0" bIns="0" rtlCol="0" anchor="b" anchorCtr="0"/>
          <a:lstStyle>
            <a:lvl1pPr algn="r">
              <a:defRPr sz="800">
                <a:solidFill>
                  <a:schemeClr val="tx1"/>
                </a:solidFill>
              </a:defRPr>
            </a:lvl1pPr>
          </a:lstStyle>
          <a:p>
            <a:r>
              <a:rPr lang="en-AU" dirty="0"/>
              <a:t>©Jacobs </a:t>
            </a:r>
            <a:r>
              <a:rPr lang="en-AU" dirty="0" smtClean="0"/>
              <a:t>2021</a:t>
            </a:r>
            <a:endParaRPr lang="en-AU" dirty="0"/>
          </a:p>
        </p:txBody>
      </p:sp>
      <p:sp>
        <p:nvSpPr>
          <p:cNvPr id="11" name="Slide Number Placeholder 5">
            <a:extLst>
              <a:ext uri="{FF2B5EF4-FFF2-40B4-BE49-F238E27FC236}">
                <a16:creationId xmlns:a16="http://schemas.microsoft.com/office/drawing/2014/main" id="{D013D39C-859A-4492-96A6-21F28975B4F9}"/>
              </a:ext>
            </a:extLst>
          </p:cNvPr>
          <p:cNvSpPr>
            <a:spLocks noGrp="1"/>
          </p:cNvSpPr>
          <p:nvPr>
            <p:ph type="sldNum" sz="quarter" idx="4"/>
          </p:nvPr>
        </p:nvSpPr>
        <p:spPr>
          <a:xfrm>
            <a:off x="320040" y="6309360"/>
            <a:ext cx="781674" cy="274320"/>
          </a:xfrm>
          <a:prstGeom prst="rect">
            <a:avLst/>
          </a:prstGeom>
        </p:spPr>
        <p:txBody>
          <a:bodyPr vert="horz" lIns="0" tIns="0" rIns="0" bIns="0" rtlCol="0" anchor="b"/>
          <a:lstStyle>
            <a:lvl1pPr algn="l">
              <a:defRPr sz="1100" b="1">
                <a:solidFill>
                  <a:schemeClr val="tx1"/>
                </a:solidFill>
                <a:latin typeface="+mj-lt"/>
                <a:cs typeface="JacobsChronos" pitchFamily="34" charset="0"/>
              </a:defRPr>
            </a:lvl1pPr>
          </a:lstStyle>
          <a:p>
            <a:fld id="{9B3E39EC-4BE2-4DEA-81C0-4ABC0AAB4AC0}" type="slidenum">
              <a:rPr lang="en-AU" smtClean="0"/>
              <a:pPr/>
              <a:t>‹#›</a:t>
            </a:fld>
            <a:endParaRPr lang="en-AU" dirty="0"/>
          </a:p>
        </p:txBody>
      </p:sp>
    </p:spTree>
    <p:extLst>
      <p:ext uri="{BB962C8B-B14F-4D97-AF65-F5344CB8AC3E}">
        <p14:creationId xmlns:p14="http://schemas.microsoft.com/office/powerpoint/2010/main" val="2363401274"/>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8" r:id="rId7"/>
    <p:sldLayoutId id="2147483759" r:id="rId8"/>
    <p:sldLayoutId id="2147483760" r:id="rId9"/>
    <p:sldLayoutId id="2147483757" r:id="rId10"/>
  </p:sldLayoutIdLst>
  <p:hf hdr="0" dt="0"/>
  <p:txStyles>
    <p:title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p:titleStyle>
    <p:body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Jacobs Chronos" panose="010B0603030503030204" pitchFamily="34" charset="0"/>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Jacobs Chronos" panose="010B0603030503030204" pitchFamily="34" charset="0"/>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Jacobs Chronos" panose="010B0603030503030204" pitchFamily="34" charset="0"/>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Jacobs Chronos" panose="010B0603030503030204" pitchFamily="34" charset="0"/>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Jacobs Chronos" panose="010B0603030503030204" pitchFamily="34" charset="0"/>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A1A0ABA-277A-494D-AFC5-4231A957C667}"/>
              </a:ext>
            </a:extLst>
          </p:cNvPr>
          <p:cNvSpPr>
            <a:spLocks noGrp="1"/>
          </p:cNvSpPr>
          <p:nvPr>
            <p:ph type="title"/>
          </p:nvPr>
        </p:nvSpPr>
        <p:spPr bwMode="white">
          <a:xfrm>
            <a:off x="320040" y="486795"/>
            <a:ext cx="11521440" cy="640080"/>
          </a:xfrm>
          <a:prstGeom prst="rect">
            <a:avLst/>
          </a:prstGeom>
        </p:spPr>
        <p:txBody>
          <a:bodyPr vert="horz" lIns="0" tIns="0" rIns="0" bIns="0" rtlCol="0" anchor="t" anchorCtr="0">
            <a:normAutofit/>
          </a:bodyPr>
          <a:lstStyle/>
          <a:p>
            <a:r>
              <a:rPr lang="en-US" dirty="0"/>
              <a:t>Slide title, 28pt bold</a:t>
            </a:r>
            <a:endParaRPr lang="en-AU" dirty="0"/>
          </a:p>
        </p:txBody>
      </p:sp>
      <p:sp>
        <p:nvSpPr>
          <p:cNvPr id="8" name="Text Placeholder 2">
            <a:extLst>
              <a:ext uri="{FF2B5EF4-FFF2-40B4-BE49-F238E27FC236}">
                <a16:creationId xmlns:a16="http://schemas.microsoft.com/office/drawing/2014/main" id="{B30F616C-87D7-4D71-A540-D0E1DC2FB78D}"/>
              </a:ext>
            </a:extLst>
          </p:cNvPr>
          <p:cNvSpPr>
            <a:spLocks noGrp="1"/>
          </p:cNvSpPr>
          <p:nvPr>
            <p:ph type="body" idx="1"/>
          </p:nvPr>
        </p:nvSpPr>
        <p:spPr>
          <a:xfrm>
            <a:off x="320039" y="1280160"/>
            <a:ext cx="11521440" cy="4846320"/>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3">
            <a:extLst>
              <a:ext uri="{FF2B5EF4-FFF2-40B4-BE49-F238E27FC236}">
                <a16:creationId xmlns:a16="http://schemas.microsoft.com/office/drawing/2014/main" id="{45CAD75A-537E-4B12-960F-4DC7FBD909DC}"/>
              </a:ext>
            </a:extLst>
          </p:cNvPr>
          <p:cNvSpPr>
            <a:spLocks noGrp="1"/>
          </p:cNvSpPr>
          <p:nvPr>
            <p:ph type="ftr" sz="quarter" idx="3"/>
          </p:nvPr>
        </p:nvSpPr>
        <p:spPr>
          <a:xfrm>
            <a:off x="9281159" y="6309360"/>
            <a:ext cx="2560320" cy="274320"/>
          </a:xfrm>
          <a:prstGeom prst="rect">
            <a:avLst/>
          </a:prstGeom>
        </p:spPr>
        <p:txBody>
          <a:bodyPr vert="horz" lIns="0" tIns="0" rIns="0" bIns="0" rtlCol="0" anchor="b" anchorCtr="0"/>
          <a:lstStyle>
            <a:lvl1pPr algn="r">
              <a:defRPr sz="800">
                <a:solidFill>
                  <a:schemeClr val="tx1"/>
                </a:solidFill>
              </a:defRPr>
            </a:lvl1pPr>
          </a:lstStyle>
          <a:p>
            <a:r>
              <a:rPr lang="en-AU" dirty="0"/>
              <a:t>©Jacobs </a:t>
            </a:r>
            <a:r>
              <a:rPr lang="en-AU" dirty="0" smtClean="0"/>
              <a:t>2021</a:t>
            </a:r>
            <a:endParaRPr lang="en-AU" dirty="0"/>
          </a:p>
        </p:txBody>
      </p:sp>
      <p:sp>
        <p:nvSpPr>
          <p:cNvPr id="11" name="Slide Number Placeholder 5">
            <a:extLst>
              <a:ext uri="{FF2B5EF4-FFF2-40B4-BE49-F238E27FC236}">
                <a16:creationId xmlns:a16="http://schemas.microsoft.com/office/drawing/2014/main" id="{D013D39C-859A-4492-96A6-21F28975B4F9}"/>
              </a:ext>
            </a:extLst>
          </p:cNvPr>
          <p:cNvSpPr>
            <a:spLocks noGrp="1"/>
          </p:cNvSpPr>
          <p:nvPr>
            <p:ph type="sldNum" sz="quarter" idx="4"/>
          </p:nvPr>
        </p:nvSpPr>
        <p:spPr>
          <a:xfrm>
            <a:off x="320040" y="6309360"/>
            <a:ext cx="781674" cy="274320"/>
          </a:xfrm>
          <a:prstGeom prst="rect">
            <a:avLst/>
          </a:prstGeom>
        </p:spPr>
        <p:txBody>
          <a:bodyPr vert="horz" lIns="0" tIns="0" rIns="0" bIns="0" rtlCol="0" anchor="b"/>
          <a:lstStyle>
            <a:lvl1pPr algn="l">
              <a:defRPr sz="1100" b="1">
                <a:solidFill>
                  <a:schemeClr val="tx1"/>
                </a:solidFill>
                <a:latin typeface="+mj-lt"/>
                <a:cs typeface="JacobsChronos" pitchFamily="34" charset="0"/>
              </a:defRPr>
            </a:lvl1pPr>
          </a:lstStyle>
          <a:p>
            <a:fld id="{9B3E39EC-4BE2-4DEA-81C0-4ABC0AAB4AC0}" type="slidenum">
              <a:rPr lang="en-AU" smtClean="0"/>
              <a:pPr/>
              <a:t>‹#›</a:t>
            </a:fld>
            <a:endParaRPr lang="en-AU" dirty="0"/>
          </a:p>
        </p:txBody>
      </p:sp>
    </p:spTree>
    <p:extLst>
      <p:ext uri="{BB962C8B-B14F-4D97-AF65-F5344CB8AC3E}">
        <p14:creationId xmlns:p14="http://schemas.microsoft.com/office/powerpoint/2010/main" val="476385078"/>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803" r:id="rId6"/>
  </p:sldLayoutIdLst>
  <p:hf hdr="0" dt="0"/>
  <p:txStyles>
    <p:title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p:titleStyle>
    <p:body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Jacobs Chronos" panose="010B0603030503030204" pitchFamily="34" charset="0"/>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Jacobs Chronos" panose="010B0603030503030204" pitchFamily="34" charset="0"/>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Jacobs Chronos" panose="010B0603030503030204" pitchFamily="34" charset="0"/>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Jacobs Chronos" panose="010B0603030503030204" pitchFamily="34" charset="0"/>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Jacobs Chronos" panose="010B0603030503030204" pitchFamily="34" charset="0"/>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19.xml"/><Relationship Id="rId5" Type="http://schemas.openxmlformats.org/officeDocument/2006/relationships/image" Target="../media/image59.png"/><Relationship Id="rId4" Type="http://schemas.openxmlformats.org/officeDocument/2006/relationships/image" Target="../media/image5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1.xml"/></Relationships>
</file>

<file path=ppt/slides/_rels/slide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19.xml"/><Relationship Id="rId5" Type="http://schemas.openxmlformats.org/officeDocument/2006/relationships/image" Target="../media/image54.png"/><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5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8EF4E59-CB8D-4D8A-B08E-16B7575659E0}"/>
              </a:ext>
            </a:extLst>
          </p:cNvPr>
          <p:cNvSpPr>
            <a:spLocks noGrp="1"/>
          </p:cNvSpPr>
          <p:nvPr>
            <p:ph type="subTitle" idx="1"/>
          </p:nvPr>
        </p:nvSpPr>
        <p:spPr>
          <a:xfrm>
            <a:off x="709930" y="4954089"/>
            <a:ext cx="7973695" cy="618271"/>
          </a:xfrm>
        </p:spPr>
        <p:txBody>
          <a:bodyPr>
            <a:noAutofit/>
          </a:bodyPr>
          <a:lstStyle/>
          <a:p>
            <a:r>
              <a:rPr lang="en-GB" sz="1400" dirty="0" smtClean="0"/>
              <a:t>…</a:t>
            </a:r>
            <a:endParaRPr lang="cs-CZ" sz="1400" dirty="0" smtClean="0"/>
          </a:p>
          <a:p>
            <a:r>
              <a:rPr lang="cs-CZ" sz="1400" dirty="0" smtClean="0"/>
              <a:t>Jana Švábová Nezvalová</a:t>
            </a:r>
          </a:p>
          <a:p>
            <a:r>
              <a:rPr lang="cs-CZ" sz="1400" dirty="0" smtClean="0"/>
              <a:t>Opakované veřejné projednání 31. května 2021 </a:t>
            </a:r>
          </a:p>
          <a:p>
            <a:endParaRPr lang="en-GB" sz="1400" dirty="0"/>
          </a:p>
        </p:txBody>
      </p:sp>
      <p:sp>
        <p:nvSpPr>
          <p:cNvPr id="4" name="Title 3">
            <a:extLst>
              <a:ext uri="{FF2B5EF4-FFF2-40B4-BE49-F238E27FC236}">
                <a16:creationId xmlns:a16="http://schemas.microsoft.com/office/drawing/2014/main" id="{9DA50CD3-CFC2-4B40-94DC-0EC0924917D7}"/>
              </a:ext>
            </a:extLst>
          </p:cNvPr>
          <p:cNvSpPr>
            <a:spLocks noGrp="1"/>
          </p:cNvSpPr>
          <p:nvPr>
            <p:ph type="title"/>
          </p:nvPr>
        </p:nvSpPr>
        <p:spPr>
          <a:xfrm>
            <a:off x="640080" y="1876097"/>
            <a:ext cx="8113395" cy="2504844"/>
          </a:xfrm>
        </p:spPr>
        <p:txBody>
          <a:bodyPr>
            <a:normAutofit/>
          </a:bodyPr>
          <a:lstStyle/>
          <a:p>
            <a:r>
              <a:rPr lang="pl-PL" dirty="0"/>
              <a:t/>
            </a:r>
            <a:br>
              <a:rPr lang="pl-PL" dirty="0"/>
            </a:br>
            <a:r>
              <a:rPr lang="pl-PL" dirty="0" smtClean="0"/>
              <a:t>DOPLNĚNÍ </a:t>
            </a:r>
            <a:r>
              <a:rPr lang="en-GB" dirty="0" smtClean="0"/>
              <a:t>VYHODNOCENÍ </a:t>
            </a:r>
            <a:r>
              <a:rPr lang="en-GB" dirty="0"/>
              <a:t>VLIVŮ </a:t>
            </a:r>
            <a:r>
              <a:rPr lang="cs-CZ" dirty="0"/>
              <a:t>NÁVRHU</a:t>
            </a:r>
            <a:r>
              <a:rPr lang="en-GB" dirty="0"/>
              <a:t> </a:t>
            </a:r>
            <a:r>
              <a:rPr lang="cs-CZ" dirty="0" smtClean="0"/>
              <a:t>ÚP LIBEREC NA</a:t>
            </a:r>
            <a:r>
              <a:rPr lang="en-GB" dirty="0" smtClean="0"/>
              <a:t> </a:t>
            </a:r>
            <a:r>
              <a:rPr lang="en-GB" dirty="0"/>
              <a:t>UDRŽITELNÝ ROZVOJ </a:t>
            </a:r>
            <a:r>
              <a:rPr lang="en-GB" dirty="0" smtClean="0"/>
              <a:t>ÚZEMÍ</a:t>
            </a:r>
            <a:r>
              <a:rPr lang="cs-CZ" dirty="0" smtClean="0"/>
              <a:t> </a:t>
            </a:r>
            <a:br>
              <a:rPr lang="cs-CZ" dirty="0" smtClean="0"/>
            </a:br>
            <a:r>
              <a:rPr lang="cs-CZ" dirty="0" smtClean="0"/>
              <a:t/>
            </a:r>
            <a:br>
              <a:rPr lang="cs-CZ" dirty="0" smtClean="0"/>
            </a:br>
            <a:endParaRPr lang="en-GB" dirty="0"/>
          </a:p>
        </p:txBody>
      </p:sp>
      <p:pic>
        <p:nvPicPr>
          <p:cNvPr id="5" name="Picture 4">
            <a:extLst>
              <a:ext uri="{FF2B5EF4-FFF2-40B4-BE49-F238E27FC236}">
                <a16:creationId xmlns:a16="http://schemas.microsoft.com/office/drawing/2014/main" id="{3510A9F4-17F3-4455-84A5-68B8C6AB5C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080" y="584603"/>
            <a:ext cx="4917440" cy="573500"/>
          </a:xfrm>
          <a:prstGeom prst="rect">
            <a:avLst/>
          </a:prstGeom>
        </p:spPr>
      </p:pic>
    </p:spTree>
    <p:extLst>
      <p:ext uri="{BB962C8B-B14F-4D97-AF65-F5344CB8AC3E}">
        <p14:creationId xmlns:p14="http://schemas.microsoft.com/office/powerpoint/2010/main" val="30956238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AU" dirty="0" smtClean="0"/>
              <a:t>©Jacobs </a:t>
            </a:r>
            <a:r>
              <a:rPr lang="pl-PL" dirty="0" smtClean="0"/>
              <a:t>2021</a:t>
            </a:r>
            <a:endParaRPr lang="en-AU" dirty="0"/>
          </a:p>
        </p:txBody>
      </p:sp>
      <p:sp>
        <p:nvSpPr>
          <p:cNvPr id="3" name="Zástupný symbol pro číslo snímku 2"/>
          <p:cNvSpPr>
            <a:spLocks noGrp="1"/>
          </p:cNvSpPr>
          <p:nvPr>
            <p:ph type="sldNum" sz="quarter" idx="11"/>
          </p:nvPr>
        </p:nvSpPr>
        <p:spPr/>
        <p:txBody>
          <a:bodyPr/>
          <a:lstStyle/>
          <a:p>
            <a:fld id="{9B3E39EC-4BE2-4DEA-81C0-4ABC0AAB4AC0}" type="slidenum">
              <a:rPr lang="en-AU" smtClean="0"/>
              <a:pPr/>
              <a:t>10</a:t>
            </a:fld>
            <a:endParaRPr lang="en-AU" dirty="0"/>
          </a:p>
        </p:txBody>
      </p:sp>
      <p:sp>
        <p:nvSpPr>
          <p:cNvPr id="10" name="Text Box 2"/>
          <p:cNvSpPr txBox="1">
            <a:spLocks noChangeArrowheads="1"/>
          </p:cNvSpPr>
          <p:nvPr/>
        </p:nvSpPr>
        <p:spPr bwMode="auto">
          <a:xfrm>
            <a:off x="245249" y="3054"/>
            <a:ext cx="10058400" cy="415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spAutoFit/>
          </a:bodyPr>
          <a:lstStyle>
            <a:defPPr>
              <a:defRPr lang="cs-CZ"/>
            </a:defPPr>
            <a:lvl1pPr algn="l" rtl="0" eaLnBrk="0" fontAlgn="base" hangingPunct="0">
              <a:spcBef>
                <a:spcPct val="0"/>
              </a:spcBef>
              <a:spcAft>
                <a:spcPct val="0"/>
              </a:spcAft>
              <a:defRPr sz="2100" kern="1200">
                <a:solidFill>
                  <a:schemeClr val="tx1"/>
                </a:solidFill>
                <a:latin typeface="Arial" charset="0"/>
                <a:ea typeface="+mn-ea"/>
                <a:cs typeface="+mn-cs"/>
              </a:defRPr>
            </a:lvl1pPr>
            <a:lvl2pPr marL="455579" indent="1587" algn="l" rtl="0" eaLnBrk="0" fontAlgn="base" hangingPunct="0">
              <a:spcBef>
                <a:spcPct val="0"/>
              </a:spcBef>
              <a:spcAft>
                <a:spcPct val="0"/>
              </a:spcAft>
              <a:defRPr sz="2100" kern="1200">
                <a:solidFill>
                  <a:schemeClr val="tx1"/>
                </a:solidFill>
                <a:latin typeface="Arial" charset="0"/>
                <a:ea typeface="+mn-ea"/>
                <a:cs typeface="+mn-cs"/>
              </a:defRPr>
            </a:lvl2pPr>
            <a:lvl3pPr marL="912743" indent="1587" algn="l" rtl="0" eaLnBrk="0" fontAlgn="base" hangingPunct="0">
              <a:spcBef>
                <a:spcPct val="0"/>
              </a:spcBef>
              <a:spcAft>
                <a:spcPct val="0"/>
              </a:spcAft>
              <a:defRPr sz="2100" kern="1200">
                <a:solidFill>
                  <a:schemeClr val="tx1"/>
                </a:solidFill>
                <a:latin typeface="Arial" charset="0"/>
                <a:ea typeface="+mn-ea"/>
                <a:cs typeface="+mn-cs"/>
              </a:defRPr>
            </a:lvl3pPr>
            <a:lvl4pPr marL="1369909" indent="1587" algn="l" rtl="0" eaLnBrk="0" fontAlgn="base" hangingPunct="0">
              <a:spcBef>
                <a:spcPct val="0"/>
              </a:spcBef>
              <a:spcAft>
                <a:spcPct val="0"/>
              </a:spcAft>
              <a:defRPr sz="2100" kern="1200">
                <a:solidFill>
                  <a:schemeClr val="tx1"/>
                </a:solidFill>
                <a:latin typeface="Arial" charset="0"/>
                <a:ea typeface="+mn-ea"/>
                <a:cs typeface="+mn-cs"/>
              </a:defRPr>
            </a:lvl4pPr>
            <a:lvl5pPr marL="1827073" indent="1587" algn="l" rtl="0" eaLnBrk="0" fontAlgn="base" hangingPunct="0">
              <a:spcBef>
                <a:spcPct val="0"/>
              </a:spcBef>
              <a:spcAft>
                <a:spcPct val="0"/>
              </a:spcAft>
              <a:defRPr sz="2100" kern="1200">
                <a:solidFill>
                  <a:schemeClr val="tx1"/>
                </a:solidFill>
                <a:latin typeface="Arial" charset="0"/>
                <a:ea typeface="+mn-ea"/>
                <a:cs typeface="+mn-cs"/>
              </a:defRPr>
            </a:lvl5pPr>
            <a:lvl6pPr marL="2285825" algn="l" defTabSz="914330" rtl="0" eaLnBrk="1" latinLnBrk="0" hangingPunct="1">
              <a:defRPr sz="2100" kern="1200">
                <a:solidFill>
                  <a:schemeClr val="tx1"/>
                </a:solidFill>
                <a:latin typeface="Arial" charset="0"/>
                <a:ea typeface="+mn-ea"/>
                <a:cs typeface="+mn-cs"/>
              </a:defRPr>
            </a:lvl6pPr>
            <a:lvl7pPr marL="2742990" algn="l" defTabSz="914330" rtl="0" eaLnBrk="1" latinLnBrk="0" hangingPunct="1">
              <a:defRPr sz="2100" kern="1200">
                <a:solidFill>
                  <a:schemeClr val="tx1"/>
                </a:solidFill>
                <a:latin typeface="Arial" charset="0"/>
                <a:ea typeface="+mn-ea"/>
                <a:cs typeface="+mn-cs"/>
              </a:defRPr>
            </a:lvl7pPr>
            <a:lvl8pPr marL="3200154" algn="l" defTabSz="914330" rtl="0" eaLnBrk="1" latinLnBrk="0" hangingPunct="1">
              <a:defRPr sz="2100" kern="1200">
                <a:solidFill>
                  <a:schemeClr val="tx1"/>
                </a:solidFill>
                <a:latin typeface="Arial" charset="0"/>
                <a:ea typeface="+mn-ea"/>
                <a:cs typeface="+mn-cs"/>
              </a:defRPr>
            </a:lvl8pPr>
            <a:lvl9pPr marL="3657320" algn="l" defTabSz="914330" rtl="0" eaLnBrk="1" latinLnBrk="0" hangingPunct="1">
              <a:defRPr sz="2100" kern="1200">
                <a:solidFill>
                  <a:schemeClr val="tx1"/>
                </a:solidFill>
                <a:latin typeface="Arial" charset="0"/>
                <a:ea typeface="+mn-ea"/>
                <a:cs typeface="+mn-cs"/>
              </a:defRPr>
            </a:lvl9pPr>
          </a:lstStyle>
          <a:p>
            <a:pPr>
              <a:spcBef>
                <a:spcPct val="50000"/>
              </a:spcBef>
            </a:pPr>
            <a:r>
              <a:rPr lang="cs-CZ" altLang="cs-CZ" dirty="0" smtClean="0">
                <a:solidFill>
                  <a:srgbClr val="0070C0"/>
                </a:solidFill>
                <a:latin typeface="Arial Black" pitchFamily="34" charset="0"/>
              </a:rPr>
              <a:t> ZMĚNA 107 </a:t>
            </a:r>
            <a:endParaRPr lang="cs-CZ" altLang="cs-CZ" dirty="0">
              <a:solidFill>
                <a:srgbClr val="0070C0"/>
              </a:solidFill>
              <a:latin typeface="Times New Roman" pitchFamily="18" charset="0"/>
            </a:endParaRPr>
          </a:p>
        </p:txBody>
      </p:sp>
      <p:sp>
        <p:nvSpPr>
          <p:cNvPr id="16" name="Obdélník 15"/>
          <p:cNvSpPr/>
          <p:nvPr/>
        </p:nvSpPr>
        <p:spPr>
          <a:xfrm>
            <a:off x="364181" y="355476"/>
            <a:ext cx="11633377" cy="830997"/>
          </a:xfrm>
          <a:prstGeom prst="rect">
            <a:avLst/>
          </a:prstGeom>
        </p:spPr>
        <p:txBody>
          <a:bodyPr wrap="square">
            <a:spAutoFit/>
          </a:bodyPr>
          <a:lstStyle>
            <a:defPPr>
              <a:defRPr lang="cs-CZ"/>
            </a:defPPr>
            <a:lvl1pPr algn="l" rtl="0" eaLnBrk="0" fontAlgn="base" hangingPunct="0">
              <a:spcBef>
                <a:spcPct val="0"/>
              </a:spcBef>
              <a:spcAft>
                <a:spcPct val="0"/>
              </a:spcAft>
              <a:defRPr sz="2100" kern="1200">
                <a:solidFill>
                  <a:schemeClr val="tx1"/>
                </a:solidFill>
                <a:latin typeface="Arial" charset="0"/>
                <a:ea typeface="+mn-ea"/>
                <a:cs typeface="+mn-cs"/>
              </a:defRPr>
            </a:lvl1pPr>
            <a:lvl2pPr marL="455579" indent="1587" algn="l" rtl="0" eaLnBrk="0" fontAlgn="base" hangingPunct="0">
              <a:spcBef>
                <a:spcPct val="0"/>
              </a:spcBef>
              <a:spcAft>
                <a:spcPct val="0"/>
              </a:spcAft>
              <a:defRPr sz="2100" kern="1200">
                <a:solidFill>
                  <a:schemeClr val="tx1"/>
                </a:solidFill>
                <a:latin typeface="Arial" charset="0"/>
                <a:ea typeface="+mn-ea"/>
                <a:cs typeface="+mn-cs"/>
              </a:defRPr>
            </a:lvl2pPr>
            <a:lvl3pPr marL="912743" indent="1587" algn="l" rtl="0" eaLnBrk="0" fontAlgn="base" hangingPunct="0">
              <a:spcBef>
                <a:spcPct val="0"/>
              </a:spcBef>
              <a:spcAft>
                <a:spcPct val="0"/>
              </a:spcAft>
              <a:defRPr sz="2100" kern="1200">
                <a:solidFill>
                  <a:schemeClr val="tx1"/>
                </a:solidFill>
                <a:latin typeface="Arial" charset="0"/>
                <a:ea typeface="+mn-ea"/>
                <a:cs typeface="+mn-cs"/>
              </a:defRPr>
            </a:lvl3pPr>
            <a:lvl4pPr marL="1369909" indent="1587" algn="l" rtl="0" eaLnBrk="0" fontAlgn="base" hangingPunct="0">
              <a:spcBef>
                <a:spcPct val="0"/>
              </a:spcBef>
              <a:spcAft>
                <a:spcPct val="0"/>
              </a:spcAft>
              <a:defRPr sz="2100" kern="1200">
                <a:solidFill>
                  <a:schemeClr val="tx1"/>
                </a:solidFill>
                <a:latin typeface="Arial" charset="0"/>
                <a:ea typeface="+mn-ea"/>
                <a:cs typeface="+mn-cs"/>
              </a:defRPr>
            </a:lvl4pPr>
            <a:lvl5pPr marL="1827073" indent="1587" algn="l" rtl="0" eaLnBrk="0" fontAlgn="base" hangingPunct="0">
              <a:spcBef>
                <a:spcPct val="0"/>
              </a:spcBef>
              <a:spcAft>
                <a:spcPct val="0"/>
              </a:spcAft>
              <a:defRPr sz="2100" kern="1200">
                <a:solidFill>
                  <a:schemeClr val="tx1"/>
                </a:solidFill>
                <a:latin typeface="Arial" charset="0"/>
                <a:ea typeface="+mn-ea"/>
                <a:cs typeface="+mn-cs"/>
              </a:defRPr>
            </a:lvl5pPr>
            <a:lvl6pPr marL="2285825" algn="l" defTabSz="914330" rtl="0" eaLnBrk="1" latinLnBrk="0" hangingPunct="1">
              <a:defRPr sz="2100" kern="1200">
                <a:solidFill>
                  <a:schemeClr val="tx1"/>
                </a:solidFill>
                <a:latin typeface="Arial" charset="0"/>
                <a:ea typeface="+mn-ea"/>
                <a:cs typeface="+mn-cs"/>
              </a:defRPr>
            </a:lvl6pPr>
            <a:lvl7pPr marL="2742990" algn="l" defTabSz="914330" rtl="0" eaLnBrk="1" latinLnBrk="0" hangingPunct="1">
              <a:defRPr sz="2100" kern="1200">
                <a:solidFill>
                  <a:schemeClr val="tx1"/>
                </a:solidFill>
                <a:latin typeface="Arial" charset="0"/>
                <a:ea typeface="+mn-ea"/>
                <a:cs typeface="+mn-cs"/>
              </a:defRPr>
            </a:lvl7pPr>
            <a:lvl8pPr marL="3200154" algn="l" defTabSz="914330" rtl="0" eaLnBrk="1" latinLnBrk="0" hangingPunct="1">
              <a:defRPr sz="2100" kern="1200">
                <a:solidFill>
                  <a:schemeClr val="tx1"/>
                </a:solidFill>
                <a:latin typeface="Arial" charset="0"/>
                <a:ea typeface="+mn-ea"/>
                <a:cs typeface="+mn-cs"/>
              </a:defRPr>
            </a:lvl8pPr>
            <a:lvl9pPr marL="3657320" algn="l" defTabSz="914330" rtl="0" eaLnBrk="1" latinLnBrk="0" hangingPunct="1">
              <a:defRPr sz="2100" kern="1200">
                <a:solidFill>
                  <a:schemeClr val="tx1"/>
                </a:solidFill>
                <a:latin typeface="Arial" charset="0"/>
                <a:ea typeface="+mn-ea"/>
                <a:cs typeface="+mn-cs"/>
              </a:defRPr>
            </a:lvl9pPr>
          </a:lstStyle>
          <a:p>
            <a:r>
              <a:rPr lang="cs-CZ" sz="1600" dirty="0" smtClean="0"/>
              <a:t>Vytvoření územních předpokladů pro </a:t>
            </a:r>
            <a:r>
              <a:rPr lang="cs-CZ" sz="1600" dirty="0"/>
              <a:t>koridor pro umístění nové blokové smyčky tramvajové trati okolo Libereckých výstavních trhů včetně odbočky do muzea v celkové délce přibližně 450 m, jako veřejně prospěšná stavba dopravní infrastruktury. Koridor je veden ve stávajících ulicích v zastavitelných plochách. Nedojde k dotčení ploch nezastavitelných.</a:t>
            </a:r>
          </a:p>
        </p:txBody>
      </p:sp>
      <p:sp>
        <p:nvSpPr>
          <p:cNvPr id="4"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a:p>
        </p:txBody>
      </p:sp>
      <p:sp>
        <p:nvSpPr>
          <p:cNvPr id="18" name="Obdélník 17"/>
          <p:cNvSpPr/>
          <p:nvPr/>
        </p:nvSpPr>
        <p:spPr>
          <a:xfrm>
            <a:off x="4639380" y="1500943"/>
            <a:ext cx="7552620" cy="1815882"/>
          </a:xfrm>
          <a:prstGeom prst="rect">
            <a:avLst/>
          </a:prstGeom>
        </p:spPr>
        <p:txBody>
          <a:bodyPr wrap="square">
            <a:spAutoFit/>
          </a:bodyPr>
          <a:lstStyle>
            <a:defPPr>
              <a:defRPr lang="cs-CZ"/>
            </a:defPPr>
            <a:lvl1pPr algn="l" rtl="0" eaLnBrk="0" fontAlgn="base" hangingPunct="0">
              <a:spcBef>
                <a:spcPct val="0"/>
              </a:spcBef>
              <a:spcAft>
                <a:spcPct val="0"/>
              </a:spcAft>
              <a:defRPr sz="2100" kern="1200">
                <a:solidFill>
                  <a:schemeClr val="tx1"/>
                </a:solidFill>
                <a:latin typeface="Arial" charset="0"/>
                <a:ea typeface="+mn-ea"/>
                <a:cs typeface="+mn-cs"/>
              </a:defRPr>
            </a:lvl1pPr>
            <a:lvl2pPr marL="455579" indent="1587" algn="l" rtl="0" eaLnBrk="0" fontAlgn="base" hangingPunct="0">
              <a:spcBef>
                <a:spcPct val="0"/>
              </a:spcBef>
              <a:spcAft>
                <a:spcPct val="0"/>
              </a:spcAft>
              <a:defRPr sz="2100" kern="1200">
                <a:solidFill>
                  <a:schemeClr val="tx1"/>
                </a:solidFill>
                <a:latin typeface="Arial" charset="0"/>
                <a:ea typeface="+mn-ea"/>
                <a:cs typeface="+mn-cs"/>
              </a:defRPr>
            </a:lvl2pPr>
            <a:lvl3pPr marL="912743" indent="1587" algn="l" rtl="0" eaLnBrk="0" fontAlgn="base" hangingPunct="0">
              <a:spcBef>
                <a:spcPct val="0"/>
              </a:spcBef>
              <a:spcAft>
                <a:spcPct val="0"/>
              </a:spcAft>
              <a:defRPr sz="2100" kern="1200">
                <a:solidFill>
                  <a:schemeClr val="tx1"/>
                </a:solidFill>
                <a:latin typeface="Arial" charset="0"/>
                <a:ea typeface="+mn-ea"/>
                <a:cs typeface="+mn-cs"/>
              </a:defRPr>
            </a:lvl3pPr>
            <a:lvl4pPr marL="1369909" indent="1587" algn="l" rtl="0" eaLnBrk="0" fontAlgn="base" hangingPunct="0">
              <a:spcBef>
                <a:spcPct val="0"/>
              </a:spcBef>
              <a:spcAft>
                <a:spcPct val="0"/>
              </a:spcAft>
              <a:defRPr sz="2100" kern="1200">
                <a:solidFill>
                  <a:schemeClr val="tx1"/>
                </a:solidFill>
                <a:latin typeface="Arial" charset="0"/>
                <a:ea typeface="+mn-ea"/>
                <a:cs typeface="+mn-cs"/>
              </a:defRPr>
            </a:lvl4pPr>
            <a:lvl5pPr marL="1827073" indent="1587" algn="l" rtl="0" eaLnBrk="0" fontAlgn="base" hangingPunct="0">
              <a:spcBef>
                <a:spcPct val="0"/>
              </a:spcBef>
              <a:spcAft>
                <a:spcPct val="0"/>
              </a:spcAft>
              <a:defRPr sz="2100" kern="1200">
                <a:solidFill>
                  <a:schemeClr val="tx1"/>
                </a:solidFill>
                <a:latin typeface="Arial" charset="0"/>
                <a:ea typeface="+mn-ea"/>
                <a:cs typeface="+mn-cs"/>
              </a:defRPr>
            </a:lvl5pPr>
            <a:lvl6pPr marL="2285825" algn="l" defTabSz="914330" rtl="0" eaLnBrk="1" latinLnBrk="0" hangingPunct="1">
              <a:defRPr sz="2100" kern="1200">
                <a:solidFill>
                  <a:schemeClr val="tx1"/>
                </a:solidFill>
                <a:latin typeface="Arial" charset="0"/>
                <a:ea typeface="+mn-ea"/>
                <a:cs typeface="+mn-cs"/>
              </a:defRPr>
            </a:lvl6pPr>
            <a:lvl7pPr marL="2742990" algn="l" defTabSz="914330" rtl="0" eaLnBrk="1" latinLnBrk="0" hangingPunct="1">
              <a:defRPr sz="2100" kern="1200">
                <a:solidFill>
                  <a:schemeClr val="tx1"/>
                </a:solidFill>
                <a:latin typeface="Arial" charset="0"/>
                <a:ea typeface="+mn-ea"/>
                <a:cs typeface="+mn-cs"/>
              </a:defRPr>
            </a:lvl7pPr>
            <a:lvl8pPr marL="3200154" algn="l" defTabSz="914330" rtl="0" eaLnBrk="1" latinLnBrk="0" hangingPunct="1">
              <a:defRPr sz="2100" kern="1200">
                <a:solidFill>
                  <a:schemeClr val="tx1"/>
                </a:solidFill>
                <a:latin typeface="Arial" charset="0"/>
                <a:ea typeface="+mn-ea"/>
                <a:cs typeface="+mn-cs"/>
              </a:defRPr>
            </a:lvl8pPr>
            <a:lvl9pPr marL="3657320" algn="l" defTabSz="914330" rtl="0" eaLnBrk="1" latinLnBrk="0" hangingPunct="1">
              <a:defRPr sz="2100" kern="1200">
                <a:solidFill>
                  <a:schemeClr val="tx1"/>
                </a:solidFill>
                <a:latin typeface="Arial" charset="0"/>
                <a:ea typeface="+mn-ea"/>
                <a:cs typeface="+mn-cs"/>
              </a:defRPr>
            </a:lvl9pPr>
          </a:lstStyle>
          <a:p>
            <a:pPr marL="285750" indent="-285750">
              <a:buFont typeface="Arial" panose="020B0604020202020204" pitchFamily="34" charset="0"/>
              <a:buChar char="•"/>
            </a:pPr>
            <a:r>
              <a:rPr lang="cs-CZ" sz="1600" dirty="0" smtClean="0"/>
              <a:t>Doplnění TT Horní </a:t>
            </a:r>
            <a:r>
              <a:rPr lang="cs-CZ" sz="1600" dirty="0" err="1" smtClean="0"/>
              <a:t>Hanychov</a:t>
            </a:r>
            <a:r>
              <a:rPr lang="cs-CZ" sz="1600" dirty="0" smtClean="0"/>
              <a:t> – Lidové Sady</a:t>
            </a:r>
          </a:p>
          <a:p>
            <a:pPr marL="285750" indent="-285750">
              <a:buFont typeface="Arial" panose="020B0604020202020204" pitchFamily="34" charset="0"/>
              <a:buChar char="•"/>
            </a:pPr>
            <a:r>
              <a:rPr lang="cs-CZ" sz="1600" dirty="0" smtClean="0"/>
              <a:t>Nová </a:t>
            </a:r>
            <a:r>
              <a:rPr lang="cs-CZ" sz="1600" dirty="0"/>
              <a:t>bloková smyčka </a:t>
            </a:r>
            <a:r>
              <a:rPr lang="cs-CZ" sz="1600" dirty="0" smtClean="0"/>
              <a:t>TT odbočuje </a:t>
            </a:r>
            <a:r>
              <a:rPr lang="cs-CZ" sz="1600" dirty="0"/>
              <a:t>v místě, kde ul. 5. května </a:t>
            </a:r>
            <a:r>
              <a:rPr lang="cs-CZ" sz="1600" dirty="0" smtClean="0"/>
              <a:t>z ul. Masarykova </a:t>
            </a:r>
            <a:r>
              <a:rPr lang="cs-CZ" sz="1600" dirty="0"/>
              <a:t>do ulice </a:t>
            </a:r>
            <a:r>
              <a:rPr lang="cs-CZ" sz="1600" dirty="0" smtClean="0"/>
              <a:t>Šamánkova při minimalizaci zásahu </a:t>
            </a:r>
            <a:r>
              <a:rPr lang="cs-CZ" sz="1600" dirty="0"/>
              <a:t>do </a:t>
            </a:r>
            <a:r>
              <a:rPr lang="cs-CZ" sz="1600" dirty="0" smtClean="0"/>
              <a:t>zeleně u ZŠ. Při </a:t>
            </a:r>
            <a:r>
              <a:rPr lang="cs-CZ" sz="1600" dirty="0"/>
              <a:t>dosažení Tržního náměstí </a:t>
            </a:r>
            <a:r>
              <a:rPr lang="cs-CZ" sz="1600" dirty="0" smtClean="0"/>
              <a:t>se stáčí vpravo </a:t>
            </a:r>
            <a:r>
              <a:rPr lang="cs-CZ" sz="1600" dirty="0"/>
              <a:t>po stávající parkovací ploše a po stávajícím přístupu mezi areálem školy a bazénem vede k areálu výstavních trhů. Zde se opět stáčí směrem vpravo a </a:t>
            </a:r>
            <a:r>
              <a:rPr lang="cs-CZ" sz="1600" dirty="0" smtClean="0"/>
              <a:t> vede zpět k. ul. Masarykova</a:t>
            </a:r>
          </a:p>
          <a:p>
            <a:pPr marL="285750" indent="-285750">
              <a:buFont typeface="Arial" panose="020B0604020202020204" pitchFamily="34" charset="0"/>
              <a:buChar char="•"/>
            </a:pPr>
            <a:r>
              <a:rPr lang="cs-CZ" sz="1600" dirty="0" smtClean="0"/>
              <a:t>Koordinováno s projektem rekonstrukce Tržního náměstí</a:t>
            </a:r>
            <a:endParaRPr lang="cs-CZ" sz="1600" dirty="0"/>
          </a:p>
        </p:txBody>
      </p:sp>
      <p:sp>
        <p:nvSpPr>
          <p:cNvPr id="19" name="Text Box 2"/>
          <p:cNvSpPr txBox="1">
            <a:spLocks noChangeArrowheads="1"/>
          </p:cNvSpPr>
          <p:nvPr/>
        </p:nvSpPr>
        <p:spPr bwMode="auto">
          <a:xfrm>
            <a:off x="4731220" y="1185623"/>
            <a:ext cx="4655100" cy="307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9" tIns="45714" rIns="91429" bIns="45714">
            <a:spAutoFit/>
          </a:bodyPr>
          <a:lstStyle>
            <a:defPPr>
              <a:defRPr lang="cs-CZ"/>
            </a:defPPr>
            <a:lvl1pPr algn="l" rtl="0" eaLnBrk="0" fontAlgn="base" hangingPunct="0">
              <a:spcBef>
                <a:spcPct val="0"/>
              </a:spcBef>
              <a:spcAft>
                <a:spcPct val="0"/>
              </a:spcAft>
              <a:defRPr sz="2100" kern="1200">
                <a:solidFill>
                  <a:schemeClr val="tx1"/>
                </a:solidFill>
                <a:latin typeface="Arial" charset="0"/>
                <a:ea typeface="+mn-ea"/>
                <a:cs typeface="+mn-cs"/>
              </a:defRPr>
            </a:lvl1pPr>
            <a:lvl2pPr marL="455579" indent="1587" algn="l" rtl="0" eaLnBrk="0" fontAlgn="base" hangingPunct="0">
              <a:spcBef>
                <a:spcPct val="0"/>
              </a:spcBef>
              <a:spcAft>
                <a:spcPct val="0"/>
              </a:spcAft>
              <a:defRPr sz="2100" kern="1200">
                <a:solidFill>
                  <a:schemeClr val="tx1"/>
                </a:solidFill>
                <a:latin typeface="Arial" charset="0"/>
                <a:ea typeface="+mn-ea"/>
                <a:cs typeface="+mn-cs"/>
              </a:defRPr>
            </a:lvl2pPr>
            <a:lvl3pPr marL="912743" indent="1587" algn="l" rtl="0" eaLnBrk="0" fontAlgn="base" hangingPunct="0">
              <a:spcBef>
                <a:spcPct val="0"/>
              </a:spcBef>
              <a:spcAft>
                <a:spcPct val="0"/>
              </a:spcAft>
              <a:defRPr sz="2100" kern="1200">
                <a:solidFill>
                  <a:schemeClr val="tx1"/>
                </a:solidFill>
                <a:latin typeface="Arial" charset="0"/>
                <a:ea typeface="+mn-ea"/>
                <a:cs typeface="+mn-cs"/>
              </a:defRPr>
            </a:lvl3pPr>
            <a:lvl4pPr marL="1369909" indent="1587" algn="l" rtl="0" eaLnBrk="0" fontAlgn="base" hangingPunct="0">
              <a:spcBef>
                <a:spcPct val="0"/>
              </a:spcBef>
              <a:spcAft>
                <a:spcPct val="0"/>
              </a:spcAft>
              <a:defRPr sz="2100" kern="1200">
                <a:solidFill>
                  <a:schemeClr val="tx1"/>
                </a:solidFill>
                <a:latin typeface="Arial" charset="0"/>
                <a:ea typeface="+mn-ea"/>
                <a:cs typeface="+mn-cs"/>
              </a:defRPr>
            </a:lvl4pPr>
            <a:lvl5pPr marL="1827073" indent="1587" algn="l" rtl="0" eaLnBrk="0" fontAlgn="base" hangingPunct="0">
              <a:spcBef>
                <a:spcPct val="0"/>
              </a:spcBef>
              <a:spcAft>
                <a:spcPct val="0"/>
              </a:spcAft>
              <a:defRPr sz="2100" kern="1200">
                <a:solidFill>
                  <a:schemeClr val="tx1"/>
                </a:solidFill>
                <a:latin typeface="Arial" charset="0"/>
                <a:ea typeface="+mn-ea"/>
                <a:cs typeface="+mn-cs"/>
              </a:defRPr>
            </a:lvl5pPr>
            <a:lvl6pPr marL="2285825" algn="l" defTabSz="914330" rtl="0" eaLnBrk="1" latinLnBrk="0" hangingPunct="1">
              <a:defRPr sz="2100" kern="1200">
                <a:solidFill>
                  <a:schemeClr val="tx1"/>
                </a:solidFill>
                <a:latin typeface="Arial" charset="0"/>
                <a:ea typeface="+mn-ea"/>
                <a:cs typeface="+mn-cs"/>
              </a:defRPr>
            </a:lvl6pPr>
            <a:lvl7pPr marL="2742990" algn="l" defTabSz="914330" rtl="0" eaLnBrk="1" latinLnBrk="0" hangingPunct="1">
              <a:defRPr sz="2100" kern="1200">
                <a:solidFill>
                  <a:schemeClr val="tx1"/>
                </a:solidFill>
                <a:latin typeface="Arial" charset="0"/>
                <a:ea typeface="+mn-ea"/>
                <a:cs typeface="+mn-cs"/>
              </a:defRPr>
            </a:lvl7pPr>
            <a:lvl8pPr marL="3200154" algn="l" defTabSz="914330" rtl="0" eaLnBrk="1" latinLnBrk="0" hangingPunct="1">
              <a:defRPr sz="2100" kern="1200">
                <a:solidFill>
                  <a:schemeClr val="tx1"/>
                </a:solidFill>
                <a:latin typeface="Arial" charset="0"/>
                <a:ea typeface="+mn-ea"/>
                <a:cs typeface="+mn-cs"/>
              </a:defRPr>
            </a:lvl8pPr>
            <a:lvl9pPr marL="3657320" algn="l" defTabSz="914330" rtl="0" eaLnBrk="1" latinLnBrk="0" hangingPunct="1">
              <a:defRPr sz="2100" kern="1200">
                <a:solidFill>
                  <a:schemeClr val="tx1"/>
                </a:solidFill>
                <a:latin typeface="Arial" charset="0"/>
                <a:ea typeface="+mn-ea"/>
                <a:cs typeface="+mn-cs"/>
              </a:defRPr>
            </a:lvl9pPr>
          </a:lstStyle>
          <a:p>
            <a:pPr>
              <a:spcBef>
                <a:spcPct val="50000"/>
              </a:spcBef>
            </a:pPr>
            <a:r>
              <a:rPr lang="cs-CZ" altLang="cs-CZ" sz="1400" dirty="0" smtClean="0">
                <a:solidFill>
                  <a:srgbClr val="000099"/>
                </a:solidFill>
                <a:latin typeface="Arial Black" pitchFamily="34" charset="0"/>
              </a:rPr>
              <a:t>NÁVRH ŘEŠENÍ A ÚZEMNÍ SOUVISLOSTI</a:t>
            </a:r>
            <a:endParaRPr lang="cs-CZ" altLang="cs-CZ" sz="1400" dirty="0">
              <a:solidFill>
                <a:srgbClr val="000099"/>
              </a:solidFill>
              <a:latin typeface="Times New Roman" pitchFamily="18" charset="0"/>
            </a:endParaRPr>
          </a:p>
        </p:txBody>
      </p:sp>
      <p:pic>
        <p:nvPicPr>
          <p:cNvPr id="10242" name="Obrázek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4182" y="1192582"/>
            <a:ext cx="4275198" cy="2951163"/>
          </a:xfrm>
          <a:prstGeom prst="rect">
            <a:avLst/>
          </a:prstGeom>
          <a:noFill/>
          <a:extLst>
            <a:ext uri="{909E8E84-426E-40DD-AFC4-6F175D3DCCD1}">
              <a14:hiddenFill xmlns:a14="http://schemas.microsoft.com/office/drawing/2010/main">
                <a:solidFill>
                  <a:srgbClr val="FFFFFF"/>
                </a:solidFill>
              </a14:hiddenFill>
            </a:ext>
          </a:extLst>
        </p:spPr>
      </p:pic>
      <p:pic>
        <p:nvPicPr>
          <p:cNvPr id="10241" name="Obrázek 1"/>
          <p:cNvPicPr>
            <a:picLocks noChangeAspect="1" noChangeArrowheads="1"/>
          </p:cNvPicPr>
          <p:nvPr/>
        </p:nvPicPr>
        <p:blipFill>
          <a:blip r:embed="rId4">
            <a:extLst>
              <a:ext uri="{28A0092B-C50C-407E-A947-70E740481C1C}">
                <a14:useLocalDpi xmlns:a14="http://schemas.microsoft.com/office/drawing/2010/main" val="0"/>
              </a:ext>
            </a:extLst>
          </a:blip>
          <a:srcRect l="55850" t="55556" r="22130" b="8333"/>
          <a:stretch>
            <a:fillRect/>
          </a:stretch>
        </p:blipFill>
        <p:spPr bwMode="auto">
          <a:xfrm>
            <a:off x="364182" y="4143745"/>
            <a:ext cx="4275198" cy="242789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altLang="cs-CZ"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Rectangle 4"/>
          <p:cNvSpPr>
            <a:spLocks noChangeArrowheads="1"/>
          </p:cNvSpPr>
          <p:nvPr/>
        </p:nvSpPr>
        <p:spPr bwMode="auto">
          <a:xfrm>
            <a:off x="0" y="22955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a:p>
        </p:txBody>
      </p:sp>
      <p:pic>
        <p:nvPicPr>
          <p:cNvPr id="307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1092" t="25766" r="60338" b="12727"/>
          <a:stretch/>
        </p:blipFill>
        <p:spPr bwMode="auto">
          <a:xfrm>
            <a:off x="5046540" y="3366274"/>
            <a:ext cx="4320446" cy="3206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35484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AU" dirty="0" smtClean="0"/>
              <a:t>©Jacobs </a:t>
            </a:r>
            <a:r>
              <a:rPr lang="pl-PL" dirty="0" smtClean="0"/>
              <a:t>2021</a:t>
            </a:r>
            <a:endParaRPr lang="en-AU" dirty="0"/>
          </a:p>
        </p:txBody>
      </p:sp>
      <p:sp>
        <p:nvSpPr>
          <p:cNvPr id="3" name="Zástupný symbol pro číslo snímku 2"/>
          <p:cNvSpPr>
            <a:spLocks noGrp="1"/>
          </p:cNvSpPr>
          <p:nvPr>
            <p:ph type="sldNum" sz="quarter" idx="11"/>
          </p:nvPr>
        </p:nvSpPr>
        <p:spPr/>
        <p:txBody>
          <a:bodyPr/>
          <a:lstStyle/>
          <a:p>
            <a:fld id="{9B3E39EC-4BE2-4DEA-81C0-4ABC0AAB4AC0}" type="slidenum">
              <a:rPr lang="en-AU" smtClean="0"/>
              <a:pPr/>
              <a:t>11</a:t>
            </a:fld>
            <a:endParaRPr lang="en-AU" dirty="0"/>
          </a:p>
        </p:txBody>
      </p:sp>
      <p:sp>
        <p:nvSpPr>
          <p:cNvPr id="9" name="Obdélník 8"/>
          <p:cNvSpPr/>
          <p:nvPr/>
        </p:nvSpPr>
        <p:spPr>
          <a:xfrm>
            <a:off x="364183" y="608608"/>
            <a:ext cx="11827818" cy="584775"/>
          </a:xfrm>
          <a:prstGeom prst="rect">
            <a:avLst/>
          </a:prstGeom>
        </p:spPr>
        <p:txBody>
          <a:bodyPr wrap="square">
            <a:spAutoFit/>
          </a:bodyPr>
          <a:lstStyle>
            <a:defPPr>
              <a:defRPr lang="cs-CZ"/>
            </a:defPPr>
            <a:lvl1pPr algn="l" rtl="0" eaLnBrk="0" fontAlgn="base" hangingPunct="0">
              <a:spcBef>
                <a:spcPct val="0"/>
              </a:spcBef>
              <a:spcAft>
                <a:spcPct val="0"/>
              </a:spcAft>
              <a:defRPr sz="2100" kern="1200">
                <a:solidFill>
                  <a:schemeClr val="tx1"/>
                </a:solidFill>
                <a:latin typeface="Arial" charset="0"/>
                <a:ea typeface="+mn-ea"/>
                <a:cs typeface="+mn-cs"/>
              </a:defRPr>
            </a:lvl1pPr>
            <a:lvl2pPr marL="455579" indent="1587" algn="l" rtl="0" eaLnBrk="0" fontAlgn="base" hangingPunct="0">
              <a:spcBef>
                <a:spcPct val="0"/>
              </a:spcBef>
              <a:spcAft>
                <a:spcPct val="0"/>
              </a:spcAft>
              <a:defRPr sz="2100" kern="1200">
                <a:solidFill>
                  <a:schemeClr val="tx1"/>
                </a:solidFill>
                <a:latin typeface="Arial" charset="0"/>
                <a:ea typeface="+mn-ea"/>
                <a:cs typeface="+mn-cs"/>
              </a:defRPr>
            </a:lvl2pPr>
            <a:lvl3pPr marL="912743" indent="1587" algn="l" rtl="0" eaLnBrk="0" fontAlgn="base" hangingPunct="0">
              <a:spcBef>
                <a:spcPct val="0"/>
              </a:spcBef>
              <a:spcAft>
                <a:spcPct val="0"/>
              </a:spcAft>
              <a:defRPr sz="2100" kern="1200">
                <a:solidFill>
                  <a:schemeClr val="tx1"/>
                </a:solidFill>
                <a:latin typeface="Arial" charset="0"/>
                <a:ea typeface="+mn-ea"/>
                <a:cs typeface="+mn-cs"/>
              </a:defRPr>
            </a:lvl3pPr>
            <a:lvl4pPr marL="1369909" indent="1587" algn="l" rtl="0" eaLnBrk="0" fontAlgn="base" hangingPunct="0">
              <a:spcBef>
                <a:spcPct val="0"/>
              </a:spcBef>
              <a:spcAft>
                <a:spcPct val="0"/>
              </a:spcAft>
              <a:defRPr sz="2100" kern="1200">
                <a:solidFill>
                  <a:schemeClr val="tx1"/>
                </a:solidFill>
                <a:latin typeface="Arial" charset="0"/>
                <a:ea typeface="+mn-ea"/>
                <a:cs typeface="+mn-cs"/>
              </a:defRPr>
            </a:lvl4pPr>
            <a:lvl5pPr marL="1827073" indent="1587" algn="l" rtl="0" eaLnBrk="0" fontAlgn="base" hangingPunct="0">
              <a:spcBef>
                <a:spcPct val="0"/>
              </a:spcBef>
              <a:spcAft>
                <a:spcPct val="0"/>
              </a:spcAft>
              <a:defRPr sz="2100" kern="1200">
                <a:solidFill>
                  <a:schemeClr val="tx1"/>
                </a:solidFill>
                <a:latin typeface="Arial" charset="0"/>
                <a:ea typeface="+mn-ea"/>
                <a:cs typeface="+mn-cs"/>
              </a:defRPr>
            </a:lvl5pPr>
            <a:lvl6pPr marL="2285825" algn="l" defTabSz="914330" rtl="0" eaLnBrk="1" latinLnBrk="0" hangingPunct="1">
              <a:defRPr sz="2100" kern="1200">
                <a:solidFill>
                  <a:schemeClr val="tx1"/>
                </a:solidFill>
                <a:latin typeface="Arial" charset="0"/>
                <a:ea typeface="+mn-ea"/>
                <a:cs typeface="+mn-cs"/>
              </a:defRPr>
            </a:lvl6pPr>
            <a:lvl7pPr marL="2742990" algn="l" defTabSz="914330" rtl="0" eaLnBrk="1" latinLnBrk="0" hangingPunct="1">
              <a:defRPr sz="2100" kern="1200">
                <a:solidFill>
                  <a:schemeClr val="tx1"/>
                </a:solidFill>
                <a:latin typeface="Arial" charset="0"/>
                <a:ea typeface="+mn-ea"/>
                <a:cs typeface="+mn-cs"/>
              </a:defRPr>
            </a:lvl7pPr>
            <a:lvl8pPr marL="3200154" algn="l" defTabSz="914330" rtl="0" eaLnBrk="1" latinLnBrk="0" hangingPunct="1">
              <a:defRPr sz="2100" kern="1200">
                <a:solidFill>
                  <a:schemeClr val="tx1"/>
                </a:solidFill>
                <a:latin typeface="Arial" charset="0"/>
                <a:ea typeface="+mn-ea"/>
                <a:cs typeface="+mn-cs"/>
              </a:defRPr>
            </a:lvl8pPr>
            <a:lvl9pPr marL="3657320" algn="l" defTabSz="914330" rtl="0" eaLnBrk="1" latinLnBrk="0" hangingPunct="1">
              <a:defRPr sz="2100" kern="1200">
                <a:solidFill>
                  <a:schemeClr val="tx1"/>
                </a:solidFill>
                <a:latin typeface="Arial" charset="0"/>
                <a:ea typeface="+mn-ea"/>
                <a:cs typeface="+mn-cs"/>
              </a:defRPr>
            </a:lvl9pPr>
          </a:lstStyle>
          <a:p>
            <a:pPr marL="285750" lvl="0" indent="-285750">
              <a:buClr>
                <a:srgbClr val="6F006E"/>
              </a:buClr>
              <a:buFont typeface="Arial" panose="020B0604020202020204" pitchFamily="34" charset="0"/>
              <a:buChar char="•"/>
            </a:pPr>
            <a:r>
              <a:rPr lang="cs-CZ" sz="1600" dirty="0" smtClean="0"/>
              <a:t>Hlukové zatížení – provoz IAD a TT Riegrova resp. Masarykova</a:t>
            </a:r>
          </a:p>
          <a:p>
            <a:pPr marL="285750" lvl="0" indent="-285750">
              <a:buClr>
                <a:srgbClr val="6F006E"/>
              </a:buClr>
              <a:buFont typeface="Arial" panose="020B0604020202020204" pitchFamily="34" charset="0"/>
              <a:buChar char="•"/>
            </a:pPr>
            <a:r>
              <a:rPr lang="cs-CZ" sz="1600" dirty="0" smtClean="0"/>
              <a:t>Zeleň na tržním náměstí a u ZŠ</a:t>
            </a:r>
          </a:p>
        </p:txBody>
      </p:sp>
      <p:sp>
        <p:nvSpPr>
          <p:cNvPr id="10" name="Text Box 2"/>
          <p:cNvSpPr txBox="1">
            <a:spLocks noChangeArrowheads="1"/>
          </p:cNvSpPr>
          <p:nvPr/>
        </p:nvSpPr>
        <p:spPr bwMode="auto">
          <a:xfrm>
            <a:off x="364182" y="317364"/>
            <a:ext cx="10058400" cy="338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spAutoFit/>
          </a:bodyPr>
          <a:lstStyle>
            <a:defPPr>
              <a:defRPr lang="cs-CZ"/>
            </a:defPPr>
            <a:lvl1pPr algn="l" rtl="0" eaLnBrk="0" fontAlgn="base" hangingPunct="0">
              <a:spcBef>
                <a:spcPct val="0"/>
              </a:spcBef>
              <a:spcAft>
                <a:spcPct val="0"/>
              </a:spcAft>
              <a:defRPr sz="2100" kern="1200">
                <a:solidFill>
                  <a:schemeClr val="tx1"/>
                </a:solidFill>
                <a:latin typeface="Arial" charset="0"/>
                <a:ea typeface="+mn-ea"/>
                <a:cs typeface="+mn-cs"/>
              </a:defRPr>
            </a:lvl1pPr>
            <a:lvl2pPr marL="455579" indent="1587" algn="l" rtl="0" eaLnBrk="0" fontAlgn="base" hangingPunct="0">
              <a:spcBef>
                <a:spcPct val="0"/>
              </a:spcBef>
              <a:spcAft>
                <a:spcPct val="0"/>
              </a:spcAft>
              <a:defRPr sz="2100" kern="1200">
                <a:solidFill>
                  <a:schemeClr val="tx1"/>
                </a:solidFill>
                <a:latin typeface="Arial" charset="0"/>
                <a:ea typeface="+mn-ea"/>
                <a:cs typeface="+mn-cs"/>
              </a:defRPr>
            </a:lvl2pPr>
            <a:lvl3pPr marL="912743" indent="1587" algn="l" rtl="0" eaLnBrk="0" fontAlgn="base" hangingPunct="0">
              <a:spcBef>
                <a:spcPct val="0"/>
              </a:spcBef>
              <a:spcAft>
                <a:spcPct val="0"/>
              </a:spcAft>
              <a:defRPr sz="2100" kern="1200">
                <a:solidFill>
                  <a:schemeClr val="tx1"/>
                </a:solidFill>
                <a:latin typeface="Arial" charset="0"/>
                <a:ea typeface="+mn-ea"/>
                <a:cs typeface="+mn-cs"/>
              </a:defRPr>
            </a:lvl3pPr>
            <a:lvl4pPr marL="1369909" indent="1587" algn="l" rtl="0" eaLnBrk="0" fontAlgn="base" hangingPunct="0">
              <a:spcBef>
                <a:spcPct val="0"/>
              </a:spcBef>
              <a:spcAft>
                <a:spcPct val="0"/>
              </a:spcAft>
              <a:defRPr sz="2100" kern="1200">
                <a:solidFill>
                  <a:schemeClr val="tx1"/>
                </a:solidFill>
                <a:latin typeface="Arial" charset="0"/>
                <a:ea typeface="+mn-ea"/>
                <a:cs typeface="+mn-cs"/>
              </a:defRPr>
            </a:lvl4pPr>
            <a:lvl5pPr marL="1827073" indent="1587" algn="l" rtl="0" eaLnBrk="0" fontAlgn="base" hangingPunct="0">
              <a:spcBef>
                <a:spcPct val="0"/>
              </a:spcBef>
              <a:spcAft>
                <a:spcPct val="0"/>
              </a:spcAft>
              <a:defRPr sz="2100" kern="1200">
                <a:solidFill>
                  <a:schemeClr val="tx1"/>
                </a:solidFill>
                <a:latin typeface="Arial" charset="0"/>
                <a:ea typeface="+mn-ea"/>
                <a:cs typeface="+mn-cs"/>
              </a:defRPr>
            </a:lvl5pPr>
            <a:lvl6pPr marL="2285825" algn="l" defTabSz="914330" rtl="0" eaLnBrk="1" latinLnBrk="0" hangingPunct="1">
              <a:defRPr sz="2100" kern="1200">
                <a:solidFill>
                  <a:schemeClr val="tx1"/>
                </a:solidFill>
                <a:latin typeface="Arial" charset="0"/>
                <a:ea typeface="+mn-ea"/>
                <a:cs typeface="+mn-cs"/>
              </a:defRPr>
            </a:lvl6pPr>
            <a:lvl7pPr marL="2742990" algn="l" defTabSz="914330" rtl="0" eaLnBrk="1" latinLnBrk="0" hangingPunct="1">
              <a:defRPr sz="2100" kern="1200">
                <a:solidFill>
                  <a:schemeClr val="tx1"/>
                </a:solidFill>
                <a:latin typeface="Arial" charset="0"/>
                <a:ea typeface="+mn-ea"/>
                <a:cs typeface="+mn-cs"/>
              </a:defRPr>
            </a:lvl7pPr>
            <a:lvl8pPr marL="3200154" algn="l" defTabSz="914330" rtl="0" eaLnBrk="1" latinLnBrk="0" hangingPunct="1">
              <a:defRPr sz="2100" kern="1200">
                <a:solidFill>
                  <a:schemeClr val="tx1"/>
                </a:solidFill>
                <a:latin typeface="Arial" charset="0"/>
                <a:ea typeface="+mn-ea"/>
                <a:cs typeface="+mn-cs"/>
              </a:defRPr>
            </a:lvl8pPr>
            <a:lvl9pPr marL="3657320" algn="l" defTabSz="914330" rtl="0" eaLnBrk="1" latinLnBrk="0" hangingPunct="1">
              <a:defRPr sz="2100" kern="1200">
                <a:solidFill>
                  <a:schemeClr val="tx1"/>
                </a:solidFill>
                <a:latin typeface="Arial" charset="0"/>
                <a:ea typeface="+mn-ea"/>
                <a:cs typeface="+mn-cs"/>
              </a:defRPr>
            </a:lvl9pPr>
          </a:lstStyle>
          <a:p>
            <a:pPr>
              <a:spcBef>
                <a:spcPct val="50000"/>
              </a:spcBef>
            </a:pPr>
            <a:r>
              <a:rPr lang="cs-CZ" altLang="cs-CZ" sz="1600" dirty="0" smtClean="0">
                <a:solidFill>
                  <a:srgbClr val="000099"/>
                </a:solidFill>
                <a:latin typeface="Arial Black" pitchFamily="34" charset="0"/>
              </a:rPr>
              <a:t>STAV - ENVIRONMENTÁLNÍ ZÁTĚŽE, HODNOTY, LIMITY a PROBLÉMY</a:t>
            </a:r>
            <a:endParaRPr lang="cs-CZ" altLang="cs-CZ" sz="1600" dirty="0">
              <a:solidFill>
                <a:srgbClr val="000099"/>
              </a:solidFill>
              <a:latin typeface="Times New Roman" pitchFamily="18" charset="0"/>
            </a:endParaRPr>
          </a:p>
        </p:txBody>
      </p:sp>
      <p:sp>
        <p:nvSpPr>
          <p:cNvPr id="11" name="Text Box 2"/>
          <p:cNvSpPr txBox="1">
            <a:spLocks noChangeArrowheads="1"/>
          </p:cNvSpPr>
          <p:nvPr/>
        </p:nvSpPr>
        <p:spPr bwMode="auto">
          <a:xfrm>
            <a:off x="245249" y="3054"/>
            <a:ext cx="10058400" cy="415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spAutoFit/>
          </a:bodyPr>
          <a:lstStyle>
            <a:defPPr>
              <a:defRPr lang="cs-CZ"/>
            </a:defPPr>
            <a:lvl1pPr algn="l" rtl="0" eaLnBrk="0" fontAlgn="base" hangingPunct="0">
              <a:spcBef>
                <a:spcPct val="0"/>
              </a:spcBef>
              <a:spcAft>
                <a:spcPct val="0"/>
              </a:spcAft>
              <a:defRPr sz="2100" kern="1200">
                <a:solidFill>
                  <a:schemeClr val="tx1"/>
                </a:solidFill>
                <a:latin typeface="Arial" charset="0"/>
                <a:ea typeface="+mn-ea"/>
                <a:cs typeface="+mn-cs"/>
              </a:defRPr>
            </a:lvl1pPr>
            <a:lvl2pPr marL="455579" indent="1587" algn="l" rtl="0" eaLnBrk="0" fontAlgn="base" hangingPunct="0">
              <a:spcBef>
                <a:spcPct val="0"/>
              </a:spcBef>
              <a:spcAft>
                <a:spcPct val="0"/>
              </a:spcAft>
              <a:defRPr sz="2100" kern="1200">
                <a:solidFill>
                  <a:schemeClr val="tx1"/>
                </a:solidFill>
                <a:latin typeface="Arial" charset="0"/>
                <a:ea typeface="+mn-ea"/>
                <a:cs typeface="+mn-cs"/>
              </a:defRPr>
            </a:lvl2pPr>
            <a:lvl3pPr marL="912743" indent="1587" algn="l" rtl="0" eaLnBrk="0" fontAlgn="base" hangingPunct="0">
              <a:spcBef>
                <a:spcPct val="0"/>
              </a:spcBef>
              <a:spcAft>
                <a:spcPct val="0"/>
              </a:spcAft>
              <a:defRPr sz="2100" kern="1200">
                <a:solidFill>
                  <a:schemeClr val="tx1"/>
                </a:solidFill>
                <a:latin typeface="Arial" charset="0"/>
                <a:ea typeface="+mn-ea"/>
                <a:cs typeface="+mn-cs"/>
              </a:defRPr>
            </a:lvl3pPr>
            <a:lvl4pPr marL="1369909" indent="1587" algn="l" rtl="0" eaLnBrk="0" fontAlgn="base" hangingPunct="0">
              <a:spcBef>
                <a:spcPct val="0"/>
              </a:spcBef>
              <a:spcAft>
                <a:spcPct val="0"/>
              </a:spcAft>
              <a:defRPr sz="2100" kern="1200">
                <a:solidFill>
                  <a:schemeClr val="tx1"/>
                </a:solidFill>
                <a:latin typeface="Arial" charset="0"/>
                <a:ea typeface="+mn-ea"/>
                <a:cs typeface="+mn-cs"/>
              </a:defRPr>
            </a:lvl4pPr>
            <a:lvl5pPr marL="1827073" indent="1587" algn="l" rtl="0" eaLnBrk="0" fontAlgn="base" hangingPunct="0">
              <a:spcBef>
                <a:spcPct val="0"/>
              </a:spcBef>
              <a:spcAft>
                <a:spcPct val="0"/>
              </a:spcAft>
              <a:defRPr sz="2100" kern="1200">
                <a:solidFill>
                  <a:schemeClr val="tx1"/>
                </a:solidFill>
                <a:latin typeface="Arial" charset="0"/>
                <a:ea typeface="+mn-ea"/>
                <a:cs typeface="+mn-cs"/>
              </a:defRPr>
            </a:lvl5pPr>
            <a:lvl6pPr marL="2285825" algn="l" defTabSz="914330" rtl="0" eaLnBrk="1" latinLnBrk="0" hangingPunct="1">
              <a:defRPr sz="2100" kern="1200">
                <a:solidFill>
                  <a:schemeClr val="tx1"/>
                </a:solidFill>
                <a:latin typeface="Arial" charset="0"/>
                <a:ea typeface="+mn-ea"/>
                <a:cs typeface="+mn-cs"/>
              </a:defRPr>
            </a:lvl6pPr>
            <a:lvl7pPr marL="2742990" algn="l" defTabSz="914330" rtl="0" eaLnBrk="1" latinLnBrk="0" hangingPunct="1">
              <a:defRPr sz="2100" kern="1200">
                <a:solidFill>
                  <a:schemeClr val="tx1"/>
                </a:solidFill>
                <a:latin typeface="Arial" charset="0"/>
                <a:ea typeface="+mn-ea"/>
                <a:cs typeface="+mn-cs"/>
              </a:defRPr>
            </a:lvl7pPr>
            <a:lvl8pPr marL="3200154" algn="l" defTabSz="914330" rtl="0" eaLnBrk="1" latinLnBrk="0" hangingPunct="1">
              <a:defRPr sz="2100" kern="1200">
                <a:solidFill>
                  <a:schemeClr val="tx1"/>
                </a:solidFill>
                <a:latin typeface="Arial" charset="0"/>
                <a:ea typeface="+mn-ea"/>
                <a:cs typeface="+mn-cs"/>
              </a:defRPr>
            </a:lvl8pPr>
            <a:lvl9pPr marL="3657320" algn="l" defTabSz="914330" rtl="0" eaLnBrk="1" latinLnBrk="0" hangingPunct="1">
              <a:defRPr sz="2100" kern="1200">
                <a:solidFill>
                  <a:schemeClr val="tx1"/>
                </a:solidFill>
                <a:latin typeface="Arial" charset="0"/>
                <a:ea typeface="+mn-ea"/>
                <a:cs typeface="+mn-cs"/>
              </a:defRPr>
            </a:lvl9pPr>
          </a:lstStyle>
          <a:p>
            <a:pPr>
              <a:spcBef>
                <a:spcPct val="50000"/>
              </a:spcBef>
            </a:pPr>
            <a:r>
              <a:rPr lang="cs-CZ" altLang="cs-CZ" dirty="0" smtClean="0">
                <a:solidFill>
                  <a:srgbClr val="0070C0"/>
                </a:solidFill>
                <a:latin typeface="Arial Black" pitchFamily="34" charset="0"/>
              </a:rPr>
              <a:t> </a:t>
            </a:r>
            <a:r>
              <a:rPr lang="cs-CZ" altLang="cs-CZ" smtClean="0">
                <a:solidFill>
                  <a:srgbClr val="0070C0"/>
                </a:solidFill>
                <a:latin typeface="Arial Black" pitchFamily="34" charset="0"/>
              </a:rPr>
              <a:t>ZMĚNA </a:t>
            </a:r>
            <a:r>
              <a:rPr lang="cs-CZ" altLang="cs-CZ" smtClean="0">
                <a:solidFill>
                  <a:srgbClr val="0070C0"/>
                </a:solidFill>
                <a:latin typeface="Arial Black" pitchFamily="34" charset="0"/>
              </a:rPr>
              <a:t>107</a:t>
            </a:r>
            <a:endParaRPr lang="cs-CZ" altLang="cs-CZ" dirty="0">
              <a:solidFill>
                <a:srgbClr val="0070C0"/>
              </a:solidFill>
              <a:latin typeface="Times New Roman" pitchFamily="18" charset="0"/>
            </a:endParaRPr>
          </a:p>
        </p:txBody>
      </p:sp>
      <p:sp>
        <p:nvSpPr>
          <p:cNvPr id="12" name="Obdélník 11"/>
          <p:cNvSpPr/>
          <p:nvPr/>
        </p:nvSpPr>
        <p:spPr>
          <a:xfrm>
            <a:off x="245249" y="1517514"/>
            <a:ext cx="11604022" cy="3293209"/>
          </a:xfrm>
          <a:prstGeom prst="rect">
            <a:avLst/>
          </a:prstGeom>
        </p:spPr>
        <p:txBody>
          <a:bodyPr wrap="square">
            <a:spAutoFit/>
          </a:bodyPr>
          <a:lstStyle/>
          <a:p>
            <a:pPr algn="just"/>
            <a:r>
              <a:rPr lang="cs-CZ" sz="1600" dirty="0" smtClean="0">
                <a:solidFill>
                  <a:srgbClr val="000099"/>
                </a:solidFill>
                <a:latin typeface="Arial Black" pitchFamily="34" charset="0"/>
              </a:rPr>
              <a:t>NÁVRH</a:t>
            </a:r>
          </a:p>
          <a:p>
            <a:r>
              <a:rPr lang="cs-CZ" sz="1600" dirty="0" smtClean="0">
                <a:latin typeface="Arial" panose="020B0604020202020204" pitchFamily="34" charset="0"/>
                <a:cs typeface="Arial" panose="020B0604020202020204" pitchFamily="34" charset="0"/>
              </a:rPr>
              <a:t>Plocha pro rozšíření ZOO a řešení parkování </a:t>
            </a:r>
          </a:p>
          <a:p>
            <a:r>
              <a:rPr lang="cs-CZ" sz="1600" dirty="0" smtClean="0">
                <a:latin typeface="Arial" panose="020B0604020202020204" pitchFamily="34" charset="0"/>
                <a:cs typeface="Arial" panose="020B0604020202020204" pitchFamily="34" charset="0"/>
              </a:rPr>
              <a:t>Plocha pro parkovací dům a veřejné prostranství v areálu TUL</a:t>
            </a:r>
            <a:endParaRPr lang="cs-CZ" sz="1600" dirty="0">
              <a:latin typeface="Arial" panose="020B0604020202020204" pitchFamily="34" charset="0"/>
              <a:cs typeface="Arial" panose="020B0604020202020204" pitchFamily="34" charset="0"/>
            </a:endParaRPr>
          </a:p>
          <a:p>
            <a:r>
              <a:rPr lang="cs-CZ" sz="1600" dirty="0"/>
              <a:t> </a:t>
            </a:r>
            <a:endParaRPr lang="cs-CZ" sz="1600" b="1" dirty="0" smtClean="0"/>
          </a:p>
          <a:p>
            <a:pPr algn="just"/>
            <a:r>
              <a:rPr lang="cs-CZ" sz="1600" dirty="0" smtClean="0">
                <a:solidFill>
                  <a:srgbClr val="000099"/>
                </a:solidFill>
                <a:latin typeface="Arial Black" pitchFamily="34" charset="0"/>
              </a:rPr>
              <a:t>DŮSLEDKY</a:t>
            </a:r>
          </a:p>
          <a:p>
            <a:r>
              <a:rPr lang="cs-CZ" sz="1600" dirty="0" smtClean="0"/>
              <a:t>+    Zlepšení stávající dopravní situace a optimalizace VHD. Zvýšení bezpečnosti. </a:t>
            </a:r>
          </a:p>
          <a:p>
            <a:pPr marL="285750" indent="-285750">
              <a:buFontTx/>
              <a:buChar char="-"/>
            </a:pPr>
            <a:r>
              <a:rPr lang="cs-CZ" sz="1600" dirty="0" smtClean="0"/>
              <a:t>Zásah do zeleně.</a:t>
            </a:r>
          </a:p>
          <a:p>
            <a:pPr marL="285750" indent="-285750">
              <a:buFontTx/>
              <a:buChar char="-"/>
            </a:pPr>
            <a:r>
              <a:rPr lang="cs-CZ" sz="1600" dirty="0" smtClean="0"/>
              <a:t>Nový zdroj hlukové zátěže.</a:t>
            </a:r>
          </a:p>
          <a:p>
            <a:endParaRPr lang="cs-CZ" sz="1600" dirty="0" smtClean="0"/>
          </a:p>
          <a:p>
            <a:pPr algn="just"/>
            <a:r>
              <a:rPr lang="cs-CZ" sz="1600" dirty="0" smtClean="0">
                <a:solidFill>
                  <a:srgbClr val="000099"/>
                </a:solidFill>
                <a:latin typeface="Arial Black" pitchFamily="34" charset="0"/>
              </a:rPr>
              <a:t>OPATŘENÍ</a:t>
            </a:r>
            <a:endParaRPr lang="cs-CZ" sz="1600" dirty="0">
              <a:solidFill>
                <a:srgbClr val="000099"/>
              </a:solidFill>
              <a:latin typeface="Arial Black" pitchFamily="34" charset="0"/>
            </a:endParaRPr>
          </a:p>
          <a:p>
            <a:pPr marL="285750" indent="-285750">
              <a:buFont typeface="Arial" panose="020B0604020202020204" pitchFamily="34" charset="0"/>
              <a:buChar char="•"/>
            </a:pPr>
            <a:r>
              <a:rPr lang="cs-CZ" sz="1600" dirty="0"/>
              <a:t>Při realizaci tramvajové trati prověřit kapacitu záměru z hlediska vyvolané hlukové zátěže pomocí podrobné </a:t>
            </a:r>
            <a:r>
              <a:rPr lang="cs-CZ" sz="1600" dirty="0" smtClean="0"/>
              <a:t>hlukové studie + návrh opatření. </a:t>
            </a:r>
          </a:p>
          <a:p>
            <a:pPr marL="285750" indent="-285750">
              <a:buFont typeface="Arial" panose="020B0604020202020204" pitchFamily="34" charset="0"/>
              <a:buChar char="•"/>
            </a:pPr>
            <a:r>
              <a:rPr lang="cs-CZ" sz="1600" dirty="0" smtClean="0"/>
              <a:t>V</a:t>
            </a:r>
            <a:r>
              <a:rPr lang="cs-CZ" sz="1600" dirty="0"/>
              <a:t> následných fázích projektové přípravy stavby vyhodnotit vliv stavby na případný úbytek parkovacích míst. </a:t>
            </a:r>
          </a:p>
        </p:txBody>
      </p:sp>
    </p:spTree>
    <p:extLst>
      <p:ext uri="{BB962C8B-B14F-4D97-AF65-F5344CB8AC3E}">
        <p14:creationId xmlns:p14="http://schemas.microsoft.com/office/powerpoint/2010/main" val="2897524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AU" dirty="0" smtClean="0"/>
              <a:t>©Jacobs </a:t>
            </a:r>
            <a:r>
              <a:rPr lang="pl-PL" dirty="0" smtClean="0"/>
              <a:t>2021</a:t>
            </a:r>
            <a:endParaRPr lang="en-AU" dirty="0"/>
          </a:p>
        </p:txBody>
      </p:sp>
      <p:sp>
        <p:nvSpPr>
          <p:cNvPr id="3" name="Zástupný symbol pro číslo snímku 2"/>
          <p:cNvSpPr>
            <a:spLocks noGrp="1"/>
          </p:cNvSpPr>
          <p:nvPr>
            <p:ph type="sldNum" sz="quarter" idx="11"/>
          </p:nvPr>
        </p:nvSpPr>
        <p:spPr/>
        <p:txBody>
          <a:bodyPr/>
          <a:lstStyle/>
          <a:p>
            <a:fld id="{9B3E39EC-4BE2-4DEA-81C0-4ABC0AAB4AC0}" type="slidenum">
              <a:rPr lang="en-AU" smtClean="0"/>
              <a:pPr/>
              <a:t>12</a:t>
            </a:fld>
            <a:endParaRPr lang="en-AU" dirty="0"/>
          </a:p>
        </p:txBody>
      </p:sp>
      <p:sp>
        <p:nvSpPr>
          <p:cNvPr id="6" name="Text Box 2"/>
          <p:cNvSpPr txBox="1">
            <a:spLocks noChangeArrowheads="1"/>
          </p:cNvSpPr>
          <p:nvPr/>
        </p:nvSpPr>
        <p:spPr bwMode="auto">
          <a:xfrm>
            <a:off x="326068" y="588177"/>
            <a:ext cx="10058400" cy="415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spAutoFit/>
          </a:bodyPr>
          <a:lstStyle>
            <a:defPPr>
              <a:defRPr lang="cs-CZ"/>
            </a:defPPr>
            <a:lvl1pPr algn="l" rtl="0" eaLnBrk="0" fontAlgn="base" hangingPunct="0">
              <a:spcBef>
                <a:spcPct val="0"/>
              </a:spcBef>
              <a:spcAft>
                <a:spcPct val="0"/>
              </a:spcAft>
              <a:defRPr sz="2100" kern="1200">
                <a:solidFill>
                  <a:schemeClr val="tx1"/>
                </a:solidFill>
                <a:latin typeface="Arial" charset="0"/>
                <a:ea typeface="+mn-ea"/>
                <a:cs typeface="+mn-cs"/>
              </a:defRPr>
            </a:lvl1pPr>
            <a:lvl2pPr marL="455579" indent="1587" algn="l" rtl="0" eaLnBrk="0" fontAlgn="base" hangingPunct="0">
              <a:spcBef>
                <a:spcPct val="0"/>
              </a:spcBef>
              <a:spcAft>
                <a:spcPct val="0"/>
              </a:spcAft>
              <a:defRPr sz="2100" kern="1200">
                <a:solidFill>
                  <a:schemeClr val="tx1"/>
                </a:solidFill>
                <a:latin typeface="Arial" charset="0"/>
                <a:ea typeface="+mn-ea"/>
                <a:cs typeface="+mn-cs"/>
              </a:defRPr>
            </a:lvl2pPr>
            <a:lvl3pPr marL="912743" indent="1587" algn="l" rtl="0" eaLnBrk="0" fontAlgn="base" hangingPunct="0">
              <a:spcBef>
                <a:spcPct val="0"/>
              </a:spcBef>
              <a:spcAft>
                <a:spcPct val="0"/>
              </a:spcAft>
              <a:defRPr sz="2100" kern="1200">
                <a:solidFill>
                  <a:schemeClr val="tx1"/>
                </a:solidFill>
                <a:latin typeface="Arial" charset="0"/>
                <a:ea typeface="+mn-ea"/>
                <a:cs typeface="+mn-cs"/>
              </a:defRPr>
            </a:lvl3pPr>
            <a:lvl4pPr marL="1369909" indent="1587" algn="l" rtl="0" eaLnBrk="0" fontAlgn="base" hangingPunct="0">
              <a:spcBef>
                <a:spcPct val="0"/>
              </a:spcBef>
              <a:spcAft>
                <a:spcPct val="0"/>
              </a:spcAft>
              <a:defRPr sz="2100" kern="1200">
                <a:solidFill>
                  <a:schemeClr val="tx1"/>
                </a:solidFill>
                <a:latin typeface="Arial" charset="0"/>
                <a:ea typeface="+mn-ea"/>
                <a:cs typeface="+mn-cs"/>
              </a:defRPr>
            </a:lvl4pPr>
            <a:lvl5pPr marL="1827073" indent="1587" algn="l" rtl="0" eaLnBrk="0" fontAlgn="base" hangingPunct="0">
              <a:spcBef>
                <a:spcPct val="0"/>
              </a:spcBef>
              <a:spcAft>
                <a:spcPct val="0"/>
              </a:spcAft>
              <a:defRPr sz="2100" kern="1200">
                <a:solidFill>
                  <a:schemeClr val="tx1"/>
                </a:solidFill>
                <a:latin typeface="Arial" charset="0"/>
                <a:ea typeface="+mn-ea"/>
                <a:cs typeface="+mn-cs"/>
              </a:defRPr>
            </a:lvl5pPr>
            <a:lvl6pPr marL="2285825" algn="l" defTabSz="914330" rtl="0" eaLnBrk="1" latinLnBrk="0" hangingPunct="1">
              <a:defRPr sz="2100" kern="1200">
                <a:solidFill>
                  <a:schemeClr val="tx1"/>
                </a:solidFill>
                <a:latin typeface="Arial" charset="0"/>
                <a:ea typeface="+mn-ea"/>
                <a:cs typeface="+mn-cs"/>
              </a:defRPr>
            </a:lvl6pPr>
            <a:lvl7pPr marL="2742990" algn="l" defTabSz="914330" rtl="0" eaLnBrk="1" latinLnBrk="0" hangingPunct="1">
              <a:defRPr sz="2100" kern="1200">
                <a:solidFill>
                  <a:schemeClr val="tx1"/>
                </a:solidFill>
                <a:latin typeface="Arial" charset="0"/>
                <a:ea typeface="+mn-ea"/>
                <a:cs typeface="+mn-cs"/>
              </a:defRPr>
            </a:lvl7pPr>
            <a:lvl8pPr marL="3200154" algn="l" defTabSz="914330" rtl="0" eaLnBrk="1" latinLnBrk="0" hangingPunct="1">
              <a:defRPr sz="2100" kern="1200">
                <a:solidFill>
                  <a:schemeClr val="tx1"/>
                </a:solidFill>
                <a:latin typeface="Arial" charset="0"/>
                <a:ea typeface="+mn-ea"/>
                <a:cs typeface="+mn-cs"/>
              </a:defRPr>
            </a:lvl8pPr>
            <a:lvl9pPr marL="3657320" algn="l" defTabSz="914330" rtl="0" eaLnBrk="1" latinLnBrk="0" hangingPunct="1">
              <a:defRPr sz="2100" kern="1200">
                <a:solidFill>
                  <a:schemeClr val="tx1"/>
                </a:solidFill>
                <a:latin typeface="Arial" charset="0"/>
                <a:ea typeface="+mn-ea"/>
                <a:cs typeface="+mn-cs"/>
              </a:defRPr>
            </a:lvl9pPr>
          </a:lstStyle>
          <a:p>
            <a:pPr>
              <a:spcBef>
                <a:spcPct val="50000"/>
              </a:spcBef>
            </a:pPr>
            <a:r>
              <a:rPr lang="cs-CZ" altLang="cs-CZ" dirty="0">
                <a:solidFill>
                  <a:srgbClr val="000099"/>
                </a:solidFill>
                <a:latin typeface="Arial Black" pitchFamily="34" charset="0"/>
              </a:rPr>
              <a:t> </a:t>
            </a:r>
            <a:r>
              <a:rPr lang="cs-CZ" altLang="cs-CZ" dirty="0" smtClean="0">
                <a:solidFill>
                  <a:srgbClr val="000099"/>
                </a:solidFill>
                <a:latin typeface="Arial Black" pitchFamily="34" charset="0"/>
              </a:rPr>
              <a:t>ZÁVĚRY POSOUZENÍ </a:t>
            </a:r>
            <a:endParaRPr lang="cs-CZ" altLang="cs-CZ" dirty="0">
              <a:solidFill>
                <a:srgbClr val="000099"/>
              </a:solidFill>
              <a:latin typeface="Times New Roman" pitchFamily="18" charset="0"/>
            </a:endParaRPr>
          </a:p>
        </p:txBody>
      </p:sp>
      <p:sp>
        <p:nvSpPr>
          <p:cNvPr id="8" name="Obdélník 7"/>
          <p:cNvSpPr/>
          <p:nvPr/>
        </p:nvSpPr>
        <p:spPr>
          <a:xfrm>
            <a:off x="531020" y="2935519"/>
            <a:ext cx="10887120" cy="1384995"/>
          </a:xfrm>
          <a:prstGeom prst="rect">
            <a:avLst/>
          </a:prstGeom>
        </p:spPr>
        <p:txBody>
          <a:bodyPr wrap="square">
            <a:spAutoFit/>
          </a:bodyPr>
          <a:lstStyle>
            <a:defPPr>
              <a:defRPr lang="cs-CZ"/>
            </a:defPPr>
            <a:lvl1pPr algn="l" rtl="0" eaLnBrk="0" fontAlgn="base" hangingPunct="0">
              <a:spcBef>
                <a:spcPct val="0"/>
              </a:spcBef>
              <a:spcAft>
                <a:spcPct val="0"/>
              </a:spcAft>
              <a:defRPr sz="2100" kern="1200">
                <a:solidFill>
                  <a:schemeClr val="tx1"/>
                </a:solidFill>
                <a:latin typeface="Arial" charset="0"/>
                <a:ea typeface="+mn-ea"/>
                <a:cs typeface="+mn-cs"/>
              </a:defRPr>
            </a:lvl1pPr>
            <a:lvl2pPr marL="455579" indent="1587" algn="l" rtl="0" eaLnBrk="0" fontAlgn="base" hangingPunct="0">
              <a:spcBef>
                <a:spcPct val="0"/>
              </a:spcBef>
              <a:spcAft>
                <a:spcPct val="0"/>
              </a:spcAft>
              <a:defRPr sz="2100" kern="1200">
                <a:solidFill>
                  <a:schemeClr val="tx1"/>
                </a:solidFill>
                <a:latin typeface="Arial" charset="0"/>
                <a:ea typeface="+mn-ea"/>
                <a:cs typeface="+mn-cs"/>
              </a:defRPr>
            </a:lvl2pPr>
            <a:lvl3pPr marL="912743" indent="1587" algn="l" rtl="0" eaLnBrk="0" fontAlgn="base" hangingPunct="0">
              <a:spcBef>
                <a:spcPct val="0"/>
              </a:spcBef>
              <a:spcAft>
                <a:spcPct val="0"/>
              </a:spcAft>
              <a:defRPr sz="2100" kern="1200">
                <a:solidFill>
                  <a:schemeClr val="tx1"/>
                </a:solidFill>
                <a:latin typeface="Arial" charset="0"/>
                <a:ea typeface="+mn-ea"/>
                <a:cs typeface="+mn-cs"/>
              </a:defRPr>
            </a:lvl3pPr>
            <a:lvl4pPr marL="1369909" indent="1587" algn="l" rtl="0" eaLnBrk="0" fontAlgn="base" hangingPunct="0">
              <a:spcBef>
                <a:spcPct val="0"/>
              </a:spcBef>
              <a:spcAft>
                <a:spcPct val="0"/>
              </a:spcAft>
              <a:defRPr sz="2100" kern="1200">
                <a:solidFill>
                  <a:schemeClr val="tx1"/>
                </a:solidFill>
                <a:latin typeface="Arial" charset="0"/>
                <a:ea typeface="+mn-ea"/>
                <a:cs typeface="+mn-cs"/>
              </a:defRPr>
            </a:lvl4pPr>
            <a:lvl5pPr marL="1827073" indent="1587" algn="l" rtl="0" eaLnBrk="0" fontAlgn="base" hangingPunct="0">
              <a:spcBef>
                <a:spcPct val="0"/>
              </a:spcBef>
              <a:spcAft>
                <a:spcPct val="0"/>
              </a:spcAft>
              <a:defRPr sz="2100" kern="1200">
                <a:solidFill>
                  <a:schemeClr val="tx1"/>
                </a:solidFill>
                <a:latin typeface="Arial" charset="0"/>
                <a:ea typeface="+mn-ea"/>
                <a:cs typeface="+mn-cs"/>
              </a:defRPr>
            </a:lvl5pPr>
            <a:lvl6pPr marL="2285825" algn="l" defTabSz="914330" rtl="0" eaLnBrk="1" latinLnBrk="0" hangingPunct="1">
              <a:defRPr sz="2100" kern="1200">
                <a:solidFill>
                  <a:schemeClr val="tx1"/>
                </a:solidFill>
                <a:latin typeface="Arial" charset="0"/>
                <a:ea typeface="+mn-ea"/>
                <a:cs typeface="+mn-cs"/>
              </a:defRPr>
            </a:lvl6pPr>
            <a:lvl7pPr marL="2742990" algn="l" defTabSz="914330" rtl="0" eaLnBrk="1" latinLnBrk="0" hangingPunct="1">
              <a:defRPr sz="2100" kern="1200">
                <a:solidFill>
                  <a:schemeClr val="tx1"/>
                </a:solidFill>
                <a:latin typeface="Arial" charset="0"/>
                <a:ea typeface="+mn-ea"/>
                <a:cs typeface="+mn-cs"/>
              </a:defRPr>
            </a:lvl7pPr>
            <a:lvl8pPr marL="3200154" algn="l" defTabSz="914330" rtl="0" eaLnBrk="1" latinLnBrk="0" hangingPunct="1">
              <a:defRPr sz="2100" kern="1200">
                <a:solidFill>
                  <a:schemeClr val="tx1"/>
                </a:solidFill>
                <a:latin typeface="Arial" charset="0"/>
                <a:ea typeface="+mn-ea"/>
                <a:cs typeface="+mn-cs"/>
              </a:defRPr>
            </a:lvl8pPr>
            <a:lvl9pPr marL="3657320" algn="l" defTabSz="914330" rtl="0" eaLnBrk="1" latinLnBrk="0" hangingPunct="1">
              <a:defRPr sz="2100" kern="1200">
                <a:solidFill>
                  <a:schemeClr val="tx1"/>
                </a:solidFill>
                <a:latin typeface="Arial" charset="0"/>
                <a:ea typeface="+mn-ea"/>
                <a:cs typeface="+mn-cs"/>
              </a:defRPr>
            </a:lvl9pPr>
          </a:lstStyle>
          <a:p>
            <a:pPr algn="ctr"/>
            <a:r>
              <a:rPr lang="cs-CZ" b="1" dirty="0"/>
              <a:t>Za předpokladu uplatnění podmínek a doporučení, </a:t>
            </a:r>
            <a:r>
              <a:rPr lang="cs-CZ" b="1" dirty="0" smtClean="0"/>
              <a:t>jež </a:t>
            </a:r>
            <a:r>
              <a:rPr lang="cs-CZ" b="1" dirty="0"/>
              <a:t>vyplynula z Vyhodnocení vlivů návrhu </a:t>
            </a:r>
            <a:r>
              <a:rPr lang="cs-CZ" b="1" dirty="0" smtClean="0"/>
              <a:t>posuzovaných změn řešení nového ÚP Liberec na </a:t>
            </a:r>
            <a:r>
              <a:rPr lang="cs-CZ" b="1" dirty="0"/>
              <a:t>udržitelný rozvoj území, lze konstatovat, že předkládaná </a:t>
            </a:r>
            <a:r>
              <a:rPr lang="cs-CZ" b="1" dirty="0" smtClean="0"/>
              <a:t>ÚPD neznamená </a:t>
            </a:r>
            <a:r>
              <a:rPr lang="cs-CZ" b="1" dirty="0"/>
              <a:t>významné negativní vlivy na udržitelný rozvoj území.</a:t>
            </a:r>
          </a:p>
        </p:txBody>
      </p:sp>
      <p:sp>
        <p:nvSpPr>
          <p:cNvPr id="9" name="Obdélník 8"/>
          <p:cNvSpPr/>
          <p:nvPr/>
        </p:nvSpPr>
        <p:spPr>
          <a:xfrm>
            <a:off x="464052" y="2835929"/>
            <a:ext cx="10887120" cy="1584176"/>
          </a:xfrm>
          <a:prstGeom prst="rect">
            <a:avLst/>
          </a:prstGeom>
          <a:noFill/>
          <a:ln w="3810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cs-CZ"/>
            </a:defPPr>
            <a:lvl1pPr algn="l" rtl="0" eaLnBrk="0" fontAlgn="base" hangingPunct="0">
              <a:spcBef>
                <a:spcPct val="0"/>
              </a:spcBef>
              <a:spcAft>
                <a:spcPct val="0"/>
              </a:spcAft>
              <a:defRPr sz="2100" kern="1200">
                <a:solidFill>
                  <a:schemeClr val="lt1"/>
                </a:solidFill>
                <a:latin typeface="+mn-lt"/>
                <a:ea typeface="+mn-ea"/>
                <a:cs typeface="+mn-cs"/>
              </a:defRPr>
            </a:lvl1pPr>
            <a:lvl2pPr marL="455579" indent="1587" algn="l" rtl="0" eaLnBrk="0" fontAlgn="base" hangingPunct="0">
              <a:spcBef>
                <a:spcPct val="0"/>
              </a:spcBef>
              <a:spcAft>
                <a:spcPct val="0"/>
              </a:spcAft>
              <a:defRPr sz="2100" kern="1200">
                <a:solidFill>
                  <a:schemeClr val="lt1"/>
                </a:solidFill>
                <a:latin typeface="+mn-lt"/>
                <a:ea typeface="+mn-ea"/>
                <a:cs typeface="+mn-cs"/>
              </a:defRPr>
            </a:lvl2pPr>
            <a:lvl3pPr marL="912743" indent="1587" algn="l" rtl="0" eaLnBrk="0" fontAlgn="base" hangingPunct="0">
              <a:spcBef>
                <a:spcPct val="0"/>
              </a:spcBef>
              <a:spcAft>
                <a:spcPct val="0"/>
              </a:spcAft>
              <a:defRPr sz="2100" kern="1200">
                <a:solidFill>
                  <a:schemeClr val="lt1"/>
                </a:solidFill>
                <a:latin typeface="+mn-lt"/>
                <a:ea typeface="+mn-ea"/>
                <a:cs typeface="+mn-cs"/>
              </a:defRPr>
            </a:lvl3pPr>
            <a:lvl4pPr marL="1369909" indent="1587" algn="l" rtl="0" eaLnBrk="0" fontAlgn="base" hangingPunct="0">
              <a:spcBef>
                <a:spcPct val="0"/>
              </a:spcBef>
              <a:spcAft>
                <a:spcPct val="0"/>
              </a:spcAft>
              <a:defRPr sz="2100" kern="1200">
                <a:solidFill>
                  <a:schemeClr val="lt1"/>
                </a:solidFill>
                <a:latin typeface="+mn-lt"/>
                <a:ea typeface="+mn-ea"/>
                <a:cs typeface="+mn-cs"/>
              </a:defRPr>
            </a:lvl4pPr>
            <a:lvl5pPr marL="1827073" indent="1587" algn="l" rtl="0" eaLnBrk="0" fontAlgn="base" hangingPunct="0">
              <a:spcBef>
                <a:spcPct val="0"/>
              </a:spcBef>
              <a:spcAft>
                <a:spcPct val="0"/>
              </a:spcAft>
              <a:defRPr sz="2100" kern="1200">
                <a:solidFill>
                  <a:schemeClr val="lt1"/>
                </a:solidFill>
                <a:latin typeface="+mn-lt"/>
                <a:ea typeface="+mn-ea"/>
                <a:cs typeface="+mn-cs"/>
              </a:defRPr>
            </a:lvl5pPr>
            <a:lvl6pPr marL="2285825" algn="l" defTabSz="914330" rtl="0" eaLnBrk="1" latinLnBrk="0" hangingPunct="1">
              <a:defRPr sz="2100" kern="1200">
                <a:solidFill>
                  <a:schemeClr val="lt1"/>
                </a:solidFill>
                <a:latin typeface="+mn-lt"/>
                <a:ea typeface="+mn-ea"/>
                <a:cs typeface="+mn-cs"/>
              </a:defRPr>
            </a:lvl6pPr>
            <a:lvl7pPr marL="2742990" algn="l" defTabSz="914330" rtl="0" eaLnBrk="1" latinLnBrk="0" hangingPunct="1">
              <a:defRPr sz="2100" kern="1200">
                <a:solidFill>
                  <a:schemeClr val="lt1"/>
                </a:solidFill>
                <a:latin typeface="+mn-lt"/>
                <a:ea typeface="+mn-ea"/>
                <a:cs typeface="+mn-cs"/>
              </a:defRPr>
            </a:lvl7pPr>
            <a:lvl8pPr marL="3200154" algn="l" defTabSz="914330" rtl="0" eaLnBrk="1" latinLnBrk="0" hangingPunct="1">
              <a:defRPr sz="2100" kern="1200">
                <a:solidFill>
                  <a:schemeClr val="lt1"/>
                </a:solidFill>
                <a:latin typeface="+mn-lt"/>
                <a:ea typeface="+mn-ea"/>
                <a:cs typeface="+mn-cs"/>
              </a:defRPr>
            </a:lvl8pPr>
            <a:lvl9pPr marL="3657320" algn="l" defTabSz="914330" rtl="0" eaLnBrk="1" latinLnBrk="0" hangingPunct="1">
              <a:defRPr sz="2100" kern="1200">
                <a:solidFill>
                  <a:schemeClr val="lt1"/>
                </a:solidFill>
                <a:latin typeface="+mn-lt"/>
                <a:ea typeface="+mn-ea"/>
                <a:cs typeface="+mn-cs"/>
              </a:defRPr>
            </a:lvl9pPr>
          </a:lstStyle>
          <a:p>
            <a:pPr algn="ctr"/>
            <a:endParaRPr lang="cs-CZ" dirty="0"/>
          </a:p>
        </p:txBody>
      </p:sp>
    </p:spTree>
    <p:extLst>
      <p:ext uri="{BB962C8B-B14F-4D97-AF65-F5344CB8AC3E}">
        <p14:creationId xmlns:p14="http://schemas.microsoft.com/office/powerpoint/2010/main" val="9420319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5FD05-22CD-4C3E-B9FF-26C1A31A808C}"/>
              </a:ext>
            </a:extLst>
          </p:cNvPr>
          <p:cNvSpPr>
            <a:spLocks noGrp="1"/>
          </p:cNvSpPr>
          <p:nvPr>
            <p:ph type="title"/>
          </p:nvPr>
        </p:nvSpPr>
        <p:spPr/>
        <p:txBody>
          <a:bodyPr/>
          <a:lstStyle/>
          <a:p>
            <a:r>
              <a:rPr lang="cs-CZ" dirty="0" smtClean="0"/>
              <a:t>Děkuji za pozornost</a:t>
            </a:r>
            <a:endParaRPr lang="en-GB" dirty="0"/>
          </a:p>
        </p:txBody>
      </p:sp>
    </p:spTree>
    <p:extLst>
      <p:ext uri="{BB962C8B-B14F-4D97-AF65-F5344CB8AC3E}">
        <p14:creationId xmlns:p14="http://schemas.microsoft.com/office/powerpoint/2010/main" val="20026682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AU" dirty="0" smtClean="0"/>
              <a:t>©Jacobs </a:t>
            </a:r>
            <a:r>
              <a:rPr lang="pl-PL" smtClean="0"/>
              <a:t>2020</a:t>
            </a:r>
            <a:endParaRPr lang="en-AU" dirty="0"/>
          </a:p>
        </p:txBody>
      </p:sp>
      <p:sp>
        <p:nvSpPr>
          <p:cNvPr id="3" name="Zástupný symbol pro číslo snímku 2"/>
          <p:cNvSpPr>
            <a:spLocks noGrp="1"/>
          </p:cNvSpPr>
          <p:nvPr>
            <p:ph type="sldNum" sz="quarter" idx="11"/>
          </p:nvPr>
        </p:nvSpPr>
        <p:spPr/>
        <p:txBody>
          <a:bodyPr/>
          <a:lstStyle/>
          <a:p>
            <a:fld id="{9B3E39EC-4BE2-4DEA-81C0-4ABC0AAB4AC0}" type="slidenum">
              <a:rPr lang="en-AU" smtClean="0"/>
              <a:pPr/>
              <a:t>2</a:t>
            </a:fld>
            <a:endParaRPr lang="en-AU" dirty="0"/>
          </a:p>
        </p:txBody>
      </p:sp>
      <p:sp>
        <p:nvSpPr>
          <p:cNvPr id="6" name="Text Box 2"/>
          <p:cNvSpPr txBox="1">
            <a:spLocks noChangeArrowheads="1"/>
          </p:cNvSpPr>
          <p:nvPr/>
        </p:nvSpPr>
        <p:spPr bwMode="auto">
          <a:xfrm>
            <a:off x="421399" y="173644"/>
            <a:ext cx="10300075" cy="461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9" tIns="45714" rIns="91429" bIns="45714">
            <a:spAutoFit/>
          </a:bodyPr>
          <a:lstStyle>
            <a:defPPr>
              <a:defRPr lang="cs-CZ"/>
            </a:defPPr>
            <a:lvl1pPr algn="l" rtl="0" eaLnBrk="0" fontAlgn="base" hangingPunct="0">
              <a:spcBef>
                <a:spcPct val="0"/>
              </a:spcBef>
              <a:spcAft>
                <a:spcPct val="0"/>
              </a:spcAft>
              <a:defRPr sz="2100" kern="1200">
                <a:solidFill>
                  <a:schemeClr val="tx1"/>
                </a:solidFill>
                <a:latin typeface="Arial" charset="0"/>
                <a:ea typeface="+mn-ea"/>
                <a:cs typeface="+mn-cs"/>
              </a:defRPr>
            </a:lvl1pPr>
            <a:lvl2pPr marL="455579" indent="1587" algn="l" rtl="0" eaLnBrk="0" fontAlgn="base" hangingPunct="0">
              <a:spcBef>
                <a:spcPct val="0"/>
              </a:spcBef>
              <a:spcAft>
                <a:spcPct val="0"/>
              </a:spcAft>
              <a:defRPr sz="2100" kern="1200">
                <a:solidFill>
                  <a:schemeClr val="tx1"/>
                </a:solidFill>
                <a:latin typeface="Arial" charset="0"/>
                <a:ea typeface="+mn-ea"/>
                <a:cs typeface="+mn-cs"/>
              </a:defRPr>
            </a:lvl2pPr>
            <a:lvl3pPr marL="912743" indent="1587" algn="l" rtl="0" eaLnBrk="0" fontAlgn="base" hangingPunct="0">
              <a:spcBef>
                <a:spcPct val="0"/>
              </a:spcBef>
              <a:spcAft>
                <a:spcPct val="0"/>
              </a:spcAft>
              <a:defRPr sz="2100" kern="1200">
                <a:solidFill>
                  <a:schemeClr val="tx1"/>
                </a:solidFill>
                <a:latin typeface="Arial" charset="0"/>
                <a:ea typeface="+mn-ea"/>
                <a:cs typeface="+mn-cs"/>
              </a:defRPr>
            </a:lvl3pPr>
            <a:lvl4pPr marL="1369909" indent="1587" algn="l" rtl="0" eaLnBrk="0" fontAlgn="base" hangingPunct="0">
              <a:spcBef>
                <a:spcPct val="0"/>
              </a:spcBef>
              <a:spcAft>
                <a:spcPct val="0"/>
              </a:spcAft>
              <a:defRPr sz="2100" kern="1200">
                <a:solidFill>
                  <a:schemeClr val="tx1"/>
                </a:solidFill>
                <a:latin typeface="Arial" charset="0"/>
                <a:ea typeface="+mn-ea"/>
                <a:cs typeface="+mn-cs"/>
              </a:defRPr>
            </a:lvl4pPr>
            <a:lvl5pPr marL="1827073" indent="1587" algn="l" rtl="0" eaLnBrk="0" fontAlgn="base" hangingPunct="0">
              <a:spcBef>
                <a:spcPct val="0"/>
              </a:spcBef>
              <a:spcAft>
                <a:spcPct val="0"/>
              </a:spcAft>
              <a:defRPr sz="2100" kern="1200">
                <a:solidFill>
                  <a:schemeClr val="tx1"/>
                </a:solidFill>
                <a:latin typeface="Arial" charset="0"/>
                <a:ea typeface="+mn-ea"/>
                <a:cs typeface="+mn-cs"/>
              </a:defRPr>
            </a:lvl5pPr>
            <a:lvl6pPr marL="2285825" algn="l" defTabSz="914330" rtl="0" eaLnBrk="1" latinLnBrk="0" hangingPunct="1">
              <a:defRPr sz="2100" kern="1200">
                <a:solidFill>
                  <a:schemeClr val="tx1"/>
                </a:solidFill>
                <a:latin typeface="Arial" charset="0"/>
                <a:ea typeface="+mn-ea"/>
                <a:cs typeface="+mn-cs"/>
              </a:defRPr>
            </a:lvl6pPr>
            <a:lvl7pPr marL="2742990" algn="l" defTabSz="914330" rtl="0" eaLnBrk="1" latinLnBrk="0" hangingPunct="1">
              <a:defRPr sz="2100" kern="1200">
                <a:solidFill>
                  <a:schemeClr val="tx1"/>
                </a:solidFill>
                <a:latin typeface="Arial" charset="0"/>
                <a:ea typeface="+mn-ea"/>
                <a:cs typeface="+mn-cs"/>
              </a:defRPr>
            </a:lvl7pPr>
            <a:lvl8pPr marL="3200154" algn="l" defTabSz="914330" rtl="0" eaLnBrk="1" latinLnBrk="0" hangingPunct="1">
              <a:defRPr sz="2100" kern="1200">
                <a:solidFill>
                  <a:schemeClr val="tx1"/>
                </a:solidFill>
                <a:latin typeface="Arial" charset="0"/>
                <a:ea typeface="+mn-ea"/>
                <a:cs typeface="+mn-cs"/>
              </a:defRPr>
            </a:lvl8pPr>
            <a:lvl9pPr marL="3657320" algn="l" defTabSz="914330" rtl="0" eaLnBrk="1" latinLnBrk="0" hangingPunct="1">
              <a:defRPr sz="2100" kern="1200">
                <a:solidFill>
                  <a:schemeClr val="tx1"/>
                </a:solidFill>
                <a:latin typeface="Arial" charset="0"/>
                <a:ea typeface="+mn-ea"/>
                <a:cs typeface="+mn-cs"/>
              </a:defRPr>
            </a:lvl9pPr>
          </a:lstStyle>
          <a:p>
            <a:pPr>
              <a:spcBef>
                <a:spcPct val="50000"/>
              </a:spcBef>
            </a:pPr>
            <a:r>
              <a:rPr lang="cs-CZ" altLang="cs-CZ" sz="2400" dirty="0" smtClean="0">
                <a:solidFill>
                  <a:srgbClr val="000099"/>
                </a:solidFill>
                <a:latin typeface="Arial Black" pitchFamily="34" charset="0"/>
              </a:rPr>
              <a:t>ÚČEL </a:t>
            </a:r>
            <a:r>
              <a:rPr lang="cs-CZ" altLang="cs-CZ" sz="2400" smtClean="0">
                <a:solidFill>
                  <a:srgbClr val="000099"/>
                </a:solidFill>
                <a:latin typeface="Arial Black" pitchFamily="34" charset="0"/>
              </a:rPr>
              <a:t>DOPLNĚNÍ VVURÚ </a:t>
            </a:r>
            <a:r>
              <a:rPr lang="cs-CZ" altLang="cs-CZ" sz="2400" dirty="0" smtClean="0">
                <a:solidFill>
                  <a:srgbClr val="000099"/>
                </a:solidFill>
                <a:latin typeface="Arial Black" pitchFamily="34" charset="0"/>
              </a:rPr>
              <a:t>ÚP LIBEREC</a:t>
            </a:r>
            <a:endParaRPr lang="cs-CZ" altLang="cs-CZ" sz="2400" dirty="0">
              <a:solidFill>
                <a:srgbClr val="000099"/>
              </a:solidFill>
              <a:latin typeface="Times New Roman" pitchFamily="18" charset="0"/>
            </a:endParaRPr>
          </a:p>
        </p:txBody>
      </p:sp>
      <p:sp>
        <p:nvSpPr>
          <p:cNvPr id="7" name="Obdélník 6"/>
          <p:cNvSpPr/>
          <p:nvPr/>
        </p:nvSpPr>
        <p:spPr>
          <a:xfrm>
            <a:off x="421397" y="635297"/>
            <a:ext cx="11576164" cy="1200329"/>
          </a:xfrm>
          <a:prstGeom prst="rect">
            <a:avLst/>
          </a:prstGeom>
        </p:spPr>
        <p:txBody>
          <a:bodyPr wrap="square">
            <a:spAutoFit/>
          </a:bodyPr>
          <a:lstStyle>
            <a:defPPr>
              <a:defRPr lang="cs-CZ"/>
            </a:defPPr>
            <a:lvl1pPr algn="l" rtl="0" eaLnBrk="0" fontAlgn="base" hangingPunct="0">
              <a:spcBef>
                <a:spcPct val="0"/>
              </a:spcBef>
              <a:spcAft>
                <a:spcPct val="0"/>
              </a:spcAft>
              <a:defRPr sz="2100" kern="1200">
                <a:solidFill>
                  <a:schemeClr val="tx1"/>
                </a:solidFill>
                <a:latin typeface="Arial" charset="0"/>
                <a:ea typeface="+mn-ea"/>
                <a:cs typeface="+mn-cs"/>
              </a:defRPr>
            </a:lvl1pPr>
            <a:lvl2pPr marL="455579" indent="1587" algn="l" rtl="0" eaLnBrk="0" fontAlgn="base" hangingPunct="0">
              <a:spcBef>
                <a:spcPct val="0"/>
              </a:spcBef>
              <a:spcAft>
                <a:spcPct val="0"/>
              </a:spcAft>
              <a:defRPr sz="2100" kern="1200">
                <a:solidFill>
                  <a:schemeClr val="tx1"/>
                </a:solidFill>
                <a:latin typeface="Arial" charset="0"/>
                <a:ea typeface="+mn-ea"/>
                <a:cs typeface="+mn-cs"/>
              </a:defRPr>
            </a:lvl2pPr>
            <a:lvl3pPr marL="912743" indent="1587" algn="l" rtl="0" eaLnBrk="0" fontAlgn="base" hangingPunct="0">
              <a:spcBef>
                <a:spcPct val="0"/>
              </a:spcBef>
              <a:spcAft>
                <a:spcPct val="0"/>
              </a:spcAft>
              <a:defRPr sz="2100" kern="1200">
                <a:solidFill>
                  <a:schemeClr val="tx1"/>
                </a:solidFill>
                <a:latin typeface="Arial" charset="0"/>
                <a:ea typeface="+mn-ea"/>
                <a:cs typeface="+mn-cs"/>
              </a:defRPr>
            </a:lvl3pPr>
            <a:lvl4pPr marL="1369909" indent="1587" algn="l" rtl="0" eaLnBrk="0" fontAlgn="base" hangingPunct="0">
              <a:spcBef>
                <a:spcPct val="0"/>
              </a:spcBef>
              <a:spcAft>
                <a:spcPct val="0"/>
              </a:spcAft>
              <a:defRPr sz="2100" kern="1200">
                <a:solidFill>
                  <a:schemeClr val="tx1"/>
                </a:solidFill>
                <a:latin typeface="Arial" charset="0"/>
                <a:ea typeface="+mn-ea"/>
                <a:cs typeface="+mn-cs"/>
              </a:defRPr>
            </a:lvl4pPr>
            <a:lvl5pPr marL="1827073" indent="1587" algn="l" rtl="0" eaLnBrk="0" fontAlgn="base" hangingPunct="0">
              <a:spcBef>
                <a:spcPct val="0"/>
              </a:spcBef>
              <a:spcAft>
                <a:spcPct val="0"/>
              </a:spcAft>
              <a:defRPr sz="2100" kern="1200">
                <a:solidFill>
                  <a:schemeClr val="tx1"/>
                </a:solidFill>
                <a:latin typeface="Arial" charset="0"/>
                <a:ea typeface="+mn-ea"/>
                <a:cs typeface="+mn-cs"/>
              </a:defRPr>
            </a:lvl5pPr>
            <a:lvl6pPr marL="2285825" algn="l" defTabSz="914330" rtl="0" eaLnBrk="1" latinLnBrk="0" hangingPunct="1">
              <a:defRPr sz="2100" kern="1200">
                <a:solidFill>
                  <a:schemeClr val="tx1"/>
                </a:solidFill>
                <a:latin typeface="Arial" charset="0"/>
                <a:ea typeface="+mn-ea"/>
                <a:cs typeface="+mn-cs"/>
              </a:defRPr>
            </a:lvl6pPr>
            <a:lvl7pPr marL="2742990" algn="l" defTabSz="914330" rtl="0" eaLnBrk="1" latinLnBrk="0" hangingPunct="1">
              <a:defRPr sz="2100" kern="1200">
                <a:solidFill>
                  <a:schemeClr val="tx1"/>
                </a:solidFill>
                <a:latin typeface="Arial" charset="0"/>
                <a:ea typeface="+mn-ea"/>
                <a:cs typeface="+mn-cs"/>
              </a:defRPr>
            </a:lvl7pPr>
            <a:lvl8pPr marL="3200154" algn="l" defTabSz="914330" rtl="0" eaLnBrk="1" latinLnBrk="0" hangingPunct="1">
              <a:defRPr sz="2100" kern="1200">
                <a:solidFill>
                  <a:schemeClr val="tx1"/>
                </a:solidFill>
                <a:latin typeface="Arial" charset="0"/>
                <a:ea typeface="+mn-ea"/>
                <a:cs typeface="+mn-cs"/>
              </a:defRPr>
            </a:lvl8pPr>
            <a:lvl9pPr marL="3657320" algn="l" defTabSz="914330" rtl="0" eaLnBrk="1" latinLnBrk="0" hangingPunct="1">
              <a:defRPr sz="2100" kern="1200">
                <a:solidFill>
                  <a:schemeClr val="tx1"/>
                </a:solidFill>
                <a:latin typeface="Arial" charset="0"/>
                <a:ea typeface="+mn-ea"/>
                <a:cs typeface="+mn-cs"/>
              </a:defRPr>
            </a:lvl9pPr>
          </a:lstStyle>
          <a:p>
            <a:r>
              <a:rPr lang="cs-CZ" sz="1800" dirty="0" smtClean="0"/>
              <a:t>Jedná se </a:t>
            </a:r>
            <a:r>
              <a:rPr lang="cs-CZ" sz="1800" dirty="0"/>
              <a:t>o doplnění vyhodnocení pro konkrétní změny využití </a:t>
            </a:r>
            <a:r>
              <a:rPr lang="cs-CZ" sz="1800" dirty="0" smtClean="0"/>
              <a:t>území vyplývající z projednání ÚP, </a:t>
            </a:r>
            <a:r>
              <a:rPr lang="cs-CZ" sz="1800" dirty="0"/>
              <a:t>označené </a:t>
            </a:r>
            <a:r>
              <a:rPr lang="cs-CZ" sz="1800" dirty="0" smtClean="0"/>
              <a:t>pracovně 88.B</a:t>
            </a:r>
            <a:r>
              <a:rPr lang="cs-CZ" sz="1800" dirty="0"/>
              <a:t>, 96, 105 a 107, a tím vytvoření odborného podkladu pro vydání stanoviska ze strany příslušného úřadu</a:t>
            </a:r>
            <a:r>
              <a:rPr lang="cs-CZ" sz="1800" dirty="0" smtClean="0"/>
              <a:t>. </a:t>
            </a:r>
            <a:r>
              <a:rPr lang="cs-CZ" sz="1800" dirty="0"/>
              <a:t>V případě změn 88.B, 105 a 107 se jedná o dílčí </a:t>
            </a:r>
            <a:r>
              <a:rPr lang="cs-CZ" sz="1800" dirty="0" smtClean="0"/>
              <a:t>změny věcného </a:t>
            </a:r>
            <a:r>
              <a:rPr lang="cs-CZ" sz="1800" dirty="0"/>
              <a:t>řešení nového územního plánu. V případě změny 96 se jedná o </a:t>
            </a:r>
            <a:r>
              <a:rPr lang="cs-CZ" sz="1800" dirty="0" smtClean="0"/>
              <a:t>formální systémovou úpravu  bez  věcného dopadu do konkrétních území.</a:t>
            </a:r>
            <a:endParaRPr lang="cs-CZ" sz="1800" dirty="0"/>
          </a:p>
        </p:txBody>
      </p:sp>
      <p:sp>
        <p:nvSpPr>
          <p:cNvPr id="8" name="Text Box 2"/>
          <p:cNvSpPr txBox="1">
            <a:spLocks noChangeArrowheads="1"/>
          </p:cNvSpPr>
          <p:nvPr/>
        </p:nvSpPr>
        <p:spPr bwMode="auto">
          <a:xfrm>
            <a:off x="421399" y="1983470"/>
            <a:ext cx="10058400" cy="415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spAutoFit/>
          </a:bodyPr>
          <a:lstStyle>
            <a:defPPr>
              <a:defRPr lang="cs-CZ"/>
            </a:defPPr>
            <a:lvl1pPr algn="l" rtl="0" eaLnBrk="0" fontAlgn="base" hangingPunct="0">
              <a:spcBef>
                <a:spcPct val="0"/>
              </a:spcBef>
              <a:spcAft>
                <a:spcPct val="0"/>
              </a:spcAft>
              <a:defRPr sz="2100" kern="1200">
                <a:solidFill>
                  <a:schemeClr val="tx1"/>
                </a:solidFill>
                <a:latin typeface="Arial" charset="0"/>
                <a:ea typeface="+mn-ea"/>
                <a:cs typeface="+mn-cs"/>
              </a:defRPr>
            </a:lvl1pPr>
            <a:lvl2pPr marL="455579" indent="1587" algn="l" rtl="0" eaLnBrk="0" fontAlgn="base" hangingPunct="0">
              <a:spcBef>
                <a:spcPct val="0"/>
              </a:spcBef>
              <a:spcAft>
                <a:spcPct val="0"/>
              </a:spcAft>
              <a:defRPr sz="2100" kern="1200">
                <a:solidFill>
                  <a:schemeClr val="tx1"/>
                </a:solidFill>
                <a:latin typeface="Arial" charset="0"/>
                <a:ea typeface="+mn-ea"/>
                <a:cs typeface="+mn-cs"/>
              </a:defRPr>
            </a:lvl2pPr>
            <a:lvl3pPr marL="912743" indent="1587" algn="l" rtl="0" eaLnBrk="0" fontAlgn="base" hangingPunct="0">
              <a:spcBef>
                <a:spcPct val="0"/>
              </a:spcBef>
              <a:spcAft>
                <a:spcPct val="0"/>
              </a:spcAft>
              <a:defRPr sz="2100" kern="1200">
                <a:solidFill>
                  <a:schemeClr val="tx1"/>
                </a:solidFill>
                <a:latin typeface="Arial" charset="0"/>
                <a:ea typeface="+mn-ea"/>
                <a:cs typeface="+mn-cs"/>
              </a:defRPr>
            </a:lvl3pPr>
            <a:lvl4pPr marL="1369909" indent="1587" algn="l" rtl="0" eaLnBrk="0" fontAlgn="base" hangingPunct="0">
              <a:spcBef>
                <a:spcPct val="0"/>
              </a:spcBef>
              <a:spcAft>
                <a:spcPct val="0"/>
              </a:spcAft>
              <a:defRPr sz="2100" kern="1200">
                <a:solidFill>
                  <a:schemeClr val="tx1"/>
                </a:solidFill>
                <a:latin typeface="Arial" charset="0"/>
                <a:ea typeface="+mn-ea"/>
                <a:cs typeface="+mn-cs"/>
              </a:defRPr>
            </a:lvl4pPr>
            <a:lvl5pPr marL="1827073" indent="1587" algn="l" rtl="0" eaLnBrk="0" fontAlgn="base" hangingPunct="0">
              <a:spcBef>
                <a:spcPct val="0"/>
              </a:spcBef>
              <a:spcAft>
                <a:spcPct val="0"/>
              </a:spcAft>
              <a:defRPr sz="2100" kern="1200">
                <a:solidFill>
                  <a:schemeClr val="tx1"/>
                </a:solidFill>
                <a:latin typeface="Arial" charset="0"/>
                <a:ea typeface="+mn-ea"/>
                <a:cs typeface="+mn-cs"/>
              </a:defRPr>
            </a:lvl5pPr>
            <a:lvl6pPr marL="2285825" algn="l" defTabSz="914330" rtl="0" eaLnBrk="1" latinLnBrk="0" hangingPunct="1">
              <a:defRPr sz="2100" kern="1200">
                <a:solidFill>
                  <a:schemeClr val="tx1"/>
                </a:solidFill>
                <a:latin typeface="Arial" charset="0"/>
                <a:ea typeface="+mn-ea"/>
                <a:cs typeface="+mn-cs"/>
              </a:defRPr>
            </a:lvl6pPr>
            <a:lvl7pPr marL="2742990" algn="l" defTabSz="914330" rtl="0" eaLnBrk="1" latinLnBrk="0" hangingPunct="1">
              <a:defRPr sz="2100" kern="1200">
                <a:solidFill>
                  <a:schemeClr val="tx1"/>
                </a:solidFill>
                <a:latin typeface="Arial" charset="0"/>
                <a:ea typeface="+mn-ea"/>
                <a:cs typeface="+mn-cs"/>
              </a:defRPr>
            </a:lvl7pPr>
            <a:lvl8pPr marL="3200154" algn="l" defTabSz="914330" rtl="0" eaLnBrk="1" latinLnBrk="0" hangingPunct="1">
              <a:defRPr sz="2100" kern="1200">
                <a:solidFill>
                  <a:schemeClr val="tx1"/>
                </a:solidFill>
                <a:latin typeface="Arial" charset="0"/>
                <a:ea typeface="+mn-ea"/>
                <a:cs typeface="+mn-cs"/>
              </a:defRPr>
            </a:lvl8pPr>
            <a:lvl9pPr marL="3657320" algn="l" defTabSz="914330" rtl="0" eaLnBrk="1" latinLnBrk="0" hangingPunct="1">
              <a:defRPr sz="2100" kern="1200">
                <a:solidFill>
                  <a:schemeClr val="tx1"/>
                </a:solidFill>
                <a:latin typeface="Arial" charset="0"/>
                <a:ea typeface="+mn-ea"/>
                <a:cs typeface="+mn-cs"/>
              </a:defRPr>
            </a:lvl9pPr>
          </a:lstStyle>
          <a:p>
            <a:pPr>
              <a:spcBef>
                <a:spcPct val="50000"/>
              </a:spcBef>
            </a:pPr>
            <a:r>
              <a:rPr lang="cs-CZ" altLang="cs-CZ" sz="2000" dirty="0" smtClean="0">
                <a:solidFill>
                  <a:srgbClr val="000099"/>
                </a:solidFill>
                <a:latin typeface="Arial Black" pitchFamily="34" charset="0"/>
              </a:rPr>
              <a:t>ŘEŠENÉ ÚZEMÍ</a:t>
            </a:r>
            <a:endParaRPr lang="cs-CZ" altLang="cs-CZ" sz="2000" dirty="0">
              <a:solidFill>
                <a:srgbClr val="000099"/>
              </a:solidFill>
              <a:latin typeface="Times New Roman" pitchFamily="18" charset="0"/>
            </a:endParaRPr>
          </a:p>
        </p:txBody>
      </p:sp>
      <p:sp>
        <p:nvSpPr>
          <p:cNvPr id="12" name="Obdélník 11"/>
          <p:cNvSpPr/>
          <p:nvPr/>
        </p:nvSpPr>
        <p:spPr>
          <a:xfrm>
            <a:off x="421397" y="2402313"/>
            <a:ext cx="4193624" cy="3216265"/>
          </a:xfrm>
          <a:prstGeom prst="rect">
            <a:avLst/>
          </a:prstGeom>
        </p:spPr>
        <p:txBody>
          <a:bodyPr wrap="square">
            <a:spAutoFit/>
          </a:bodyPr>
          <a:lstStyle>
            <a:defPPr>
              <a:defRPr lang="cs-CZ"/>
            </a:defPPr>
            <a:lvl1pPr algn="l" rtl="0" eaLnBrk="0" fontAlgn="base" hangingPunct="0">
              <a:spcBef>
                <a:spcPct val="0"/>
              </a:spcBef>
              <a:spcAft>
                <a:spcPct val="0"/>
              </a:spcAft>
              <a:defRPr sz="2100" kern="1200">
                <a:solidFill>
                  <a:schemeClr val="tx1"/>
                </a:solidFill>
                <a:latin typeface="Arial" charset="0"/>
                <a:ea typeface="+mn-ea"/>
                <a:cs typeface="+mn-cs"/>
              </a:defRPr>
            </a:lvl1pPr>
            <a:lvl2pPr marL="455579" indent="1587" algn="l" rtl="0" eaLnBrk="0" fontAlgn="base" hangingPunct="0">
              <a:spcBef>
                <a:spcPct val="0"/>
              </a:spcBef>
              <a:spcAft>
                <a:spcPct val="0"/>
              </a:spcAft>
              <a:defRPr sz="2100" kern="1200">
                <a:solidFill>
                  <a:schemeClr val="tx1"/>
                </a:solidFill>
                <a:latin typeface="Arial" charset="0"/>
                <a:ea typeface="+mn-ea"/>
                <a:cs typeface="+mn-cs"/>
              </a:defRPr>
            </a:lvl2pPr>
            <a:lvl3pPr marL="912743" indent="1587" algn="l" rtl="0" eaLnBrk="0" fontAlgn="base" hangingPunct="0">
              <a:spcBef>
                <a:spcPct val="0"/>
              </a:spcBef>
              <a:spcAft>
                <a:spcPct val="0"/>
              </a:spcAft>
              <a:defRPr sz="2100" kern="1200">
                <a:solidFill>
                  <a:schemeClr val="tx1"/>
                </a:solidFill>
                <a:latin typeface="Arial" charset="0"/>
                <a:ea typeface="+mn-ea"/>
                <a:cs typeface="+mn-cs"/>
              </a:defRPr>
            </a:lvl3pPr>
            <a:lvl4pPr marL="1369909" indent="1587" algn="l" rtl="0" eaLnBrk="0" fontAlgn="base" hangingPunct="0">
              <a:spcBef>
                <a:spcPct val="0"/>
              </a:spcBef>
              <a:spcAft>
                <a:spcPct val="0"/>
              </a:spcAft>
              <a:defRPr sz="2100" kern="1200">
                <a:solidFill>
                  <a:schemeClr val="tx1"/>
                </a:solidFill>
                <a:latin typeface="Arial" charset="0"/>
                <a:ea typeface="+mn-ea"/>
                <a:cs typeface="+mn-cs"/>
              </a:defRPr>
            </a:lvl4pPr>
            <a:lvl5pPr marL="1827073" indent="1587" algn="l" rtl="0" eaLnBrk="0" fontAlgn="base" hangingPunct="0">
              <a:spcBef>
                <a:spcPct val="0"/>
              </a:spcBef>
              <a:spcAft>
                <a:spcPct val="0"/>
              </a:spcAft>
              <a:defRPr sz="2100" kern="1200">
                <a:solidFill>
                  <a:schemeClr val="tx1"/>
                </a:solidFill>
                <a:latin typeface="Arial" charset="0"/>
                <a:ea typeface="+mn-ea"/>
                <a:cs typeface="+mn-cs"/>
              </a:defRPr>
            </a:lvl5pPr>
            <a:lvl6pPr marL="2285825" algn="l" defTabSz="914330" rtl="0" eaLnBrk="1" latinLnBrk="0" hangingPunct="1">
              <a:defRPr sz="2100" kern="1200">
                <a:solidFill>
                  <a:schemeClr val="tx1"/>
                </a:solidFill>
                <a:latin typeface="Arial" charset="0"/>
                <a:ea typeface="+mn-ea"/>
                <a:cs typeface="+mn-cs"/>
              </a:defRPr>
            </a:lvl6pPr>
            <a:lvl7pPr marL="2742990" algn="l" defTabSz="914330" rtl="0" eaLnBrk="1" latinLnBrk="0" hangingPunct="1">
              <a:defRPr sz="2100" kern="1200">
                <a:solidFill>
                  <a:schemeClr val="tx1"/>
                </a:solidFill>
                <a:latin typeface="Arial" charset="0"/>
                <a:ea typeface="+mn-ea"/>
                <a:cs typeface="+mn-cs"/>
              </a:defRPr>
            </a:lvl7pPr>
            <a:lvl8pPr marL="3200154" algn="l" defTabSz="914330" rtl="0" eaLnBrk="1" latinLnBrk="0" hangingPunct="1">
              <a:defRPr sz="2100" kern="1200">
                <a:solidFill>
                  <a:schemeClr val="tx1"/>
                </a:solidFill>
                <a:latin typeface="Arial" charset="0"/>
                <a:ea typeface="+mn-ea"/>
                <a:cs typeface="+mn-cs"/>
              </a:defRPr>
            </a:lvl8pPr>
            <a:lvl9pPr marL="3657320" algn="l" defTabSz="914330" rtl="0" eaLnBrk="1" latinLnBrk="0" hangingPunct="1">
              <a:defRPr sz="2100" kern="1200">
                <a:solidFill>
                  <a:schemeClr val="tx1"/>
                </a:solidFill>
                <a:latin typeface="Arial" charset="0"/>
                <a:ea typeface="+mn-ea"/>
                <a:cs typeface="+mn-cs"/>
              </a:defRPr>
            </a:lvl9pPr>
          </a:lstStyle>
          <a:p>
            <a:pPr algn="just">
              <a:spcBef>
                <a:spcPts val="600"/>
              </a:spcBef>
              <a:spcAft>
                <a:spcPts val="0"/>
              </a:spcAft>
              <a:buClr>
                <a:srgbClr val="6F006E"/>
              </a:buClr>
              <a:buSzPts val="900"/>
              <a:tabLst>
                <a:tab pos="180340" algn="l"/>
                <a:tab pos="228600" algn="l"/>
                <a:tab pos="270510" algn="l"/>
              </a:tabLst>
            </a:pPr>
            <a:r>
              <a:rPr lang="cs-CZ" sz="1800" dirty="0" smtClean="0"/>
              <a:t>Dílčí změny </a:t>
            </a:r>
            <a:r>
              <a:rPr lang="cs-CZ" sz="1800" dirty="0"/>
              <a:t>v návrhu územního </a:t>
            </a:r>
            <a:r>
              <a:rPr lang="cs-CZ" sz="1800" dirty="0" smtClean="0"/>
              <a:t>plánu se projeví </a:t>
            </a:r>
            <a:r>
              <a:rPr lang="cs-CZ" sz="1800" dirty="0"/>
              <a:t>především v bezprostředním okolí řešených </a:t>
            </a:r>
            <a:r>
              <a:rPr lang="cs-CZ" sz="1800" dirty="0" smtClean="0"/>
              <a:t>ploch = </a:t>
            </a:r>
            <a:r>
              <a:rPr lang="cs-CZ" sz="1800" dirty="0"/>
              <a:t>omezeno na jednotlivá dílčí řešení. </a:t>
            </a:r>
            <a:endParaRPr lang="cs-CZ" sz="1800" dirty="0" smtClean="0"/>
          </a:p>
          <a:p>
            <a:pPr algn="just">
              <a:spcBef>
                <a:spcPts val="600"/>
              </a:spcBef>
              <a:spcAft>
                <a:spcPts val="0"/>
              </a:spcAft>
              <a:buClr>
                <a:srgbClr val="6F006E"/>
              </a:buClr>
              <a:buSzPts val="900"/>
              <a:tabLst>
                <a:tab pos="180340" algn="l"/>
                <a:tab pos="228600" algn="l"/>
                <a:tab pos="270510" algn="l"/>
              </a:tabLst>
            </a:pPr>
            <a:r>
              <a:rPr lang="cs-CZ" sz="1800" dirty="0" smtClean="0"/>
              <a:t>Zprostředkovaně </a:t>
            </a:r>
            <a:r>
              <a:rPr lang="cs-CZ" sz="1800" dirty="0"/>
              <a:t>se mohou projevit i přerozdělením dopravních zátěží v přilehlém území, především v případě změn týkajících se dopravních staveb tj. </a:t>
            </a:r>
            <a:r>
              <a:rPr lang="cs-CZ" sz="1800" dirty="0" smtClean="0"/>
              <a:t>88B a 107. </a:t>
            </a:r>
            <a:r>
              <a:rPr lang="cs-CZ" sz="1800" dirty="0"/>
              <a:t>Tyto vazby jsou však nepřímé a na úrovni územního plánu obtížně predikovatelné.</a:t>
            </a:r>
          </a:p>
        </p:txBody>
      </p:sp>
      <p:sp>
        <p:nvSpPr>
          <p:cNvPr id="5"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a:p>
        </p:txBody>
      </p:sp>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63005" t="43931" r="15640" b="9094"/>
          <a:stretch/>
        </p:blipFill>
        <p:spPr bwMode="auto">
          <a:xfrm>
            <a:off x="5265684" y="1836036"/>
            <a:ext cx="6516694" cy="4941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68178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AU" dirty="0" smtClean="0"/>
              <a:t>©Jacobs </a:t>
            </a:r>
            <a:r>
              <a:rPr lang="pl-PL" smtClean="0"/>
              <a:t>2020</a:t>
            </a:r>
            <a:endParaRPr lang="en-AU" dirty="0"/>
          </a:p>
        </p:txBody>
      </p:sp>
      <p:sp>
        <p:nvSpPr>
          <p:cNvPr id="3" name="Zástupný symbol pro číslo snímku 2"/>
          <p:cNvSpPr>
            <a:spLocks noGrp="1"/>
          </p:cNvSpPr>
          <p:nvPr>
            <p:ph type="sldNum" sz="quarter" idx="11"/>
          </p:nvPr>
        </p:nvSpPr>
        <p:spPr/>
        <p:txBody>
          <a:bodyPr/>
          <a:lstStyle/>
          <a:p>
            <a:fld id="{9B3E39EC-4BE2-4DEA-81C0-4ABC0AAB4AC0}" type="slidenum">
              <a:rPr lang="en-AU" smtClean="0"/>
              <a:pPr/>
              <a:t>3</a:t>
            </a:fld>
            <a:endParaRPr lang="en-AU" dirty="0"/>
          </a:p>
        </p:txBody>
      </p:sp>
      <p:sp>
        <p:nvSpPr>
          <p:cNvPr id="6" name="Text Box 2"/>
          <p:cNvSpPr txBox="1">
            <a:spLocks noChangeArrowheads="1"/>
          </p:cNvSpPr>
          <p:nvPr/>
        </p:nvSpPr>
        <p:spPr bwMode="auto">
          <a:xfrm>
            <a:off x="421399" y="173644"/>
            <a:ext cx="10300075" cy="461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9" tIns="45714" rIns="91429" bIns="45714">
            <a:spAutoFit/>
          </a:bodyPr>
          <a:lstStyle>
            <a:defPPr>
              <a:defRPr lang="cs-CZ"/>
            </a:defPPr>
            <a:lvl1pPr algn="l" rtl="0" eaLnBrk="0" fontAlgn="base" hangingPunct="0">
              <a:spcBef>
                <a:spcPct val="0"/>
              </a:spcBef>
              <a:spcAft>
                <a:spcPct val="0"/>
              </a:spcAft>
              <a:defRPr sz="2100" kern="1200">
                <a:solidFill>
                  <a:schemeClr val="tx1"/>
                </a:solidFill>
                <a:latin typeface="Arial" charset="0"/>
                <a:ea typeface="+mn-ea"/>
                <a:cs typeface="+mn-cs"/>
              </a:defRPr>
            </a:lvl1pPr>
            <a:lvl2pPr marL="455579" indent="1587" algn="l" rtl="0" eaLnBrk="0" fontAlgn="base" hangingPunct="0">
              <a:spcBef>
                <a:spcPct val="0"/>
              </a:spcBef>
              <a:spcAft>
                <a:spcPct val="0"/>
              </a:spcAft>
              <a:defRPr sz="2100" kern="1200">
                <a:solidFill>
                  <a:schemeClr val="tx1"/>
                </a:solidFill>
                <a:latin typeface="Arial" charset="0"/>
                <a:ea typeface="+mn-ea"/>
                <a:cs typeface="+mn-cs"/>
              </a:defRPr>
            </a:lvl2pPr>
            <a:lvl3pPr marL="912743" indent="1587" algn="l" rtl="0" eaLnBrk="0" fontAlgn="base" hangingPunct="0">
              <a:spcBef>
                <a:spcPct val="0"/>
              </a:spcBef>
              <a:spcAft>
                <a:spcPct val="0"/>
              </a:spcAft>
              <a:defRPr sz="2100" kern="1200">
                <a:solidFill>
                  <a:schemeClr val="tx1"/>
                </a:solidFill>
                <a:latin typeface="Arial" charset="0"/>
                <a:ea typeface="+mn-ea"/>
                <a:cs typeface="+mn-cs"/>
              </a:defRPr>
            </a:lvl3pPr>
            <a:lvl4pPr marL="1369909" indent="1587" algn="l" rtl="0" eaLnBrk="0" fontAlgn="base" hangingPunct="0">
              <a:spcBef>
                <a:spcPct val="0"/>
              </a:spcBef>
              <a:spcAft>
                <a:spcPct val="0"/>
              </a:spcAft>
              <a:defRPr sz="2100" kern="1200">
                <a:solidFill>
                  <a:schemeClr val="tx1"/>
                </a:solidFill>
                <a:latin typeface="Arial" charset="0"/>
                <a:ea typeface="+mn-ea"/>
                <a:cs typeface="+mn-cs"/>
              </a:defRPr>
            </a:lvl4pPr>
            <a:lvl5pPr marL="1827073" indent="1587" algn="l" rtl="0" eaLnBrk="0" fontAlgn="base" hangingPunct="0">
              <a:spcBef>
                <a:spcPct val="0"/>
              </a:spcBef>
              <a:spcAft>
                <a:spcPct val="0"/>
              </a:spcAft>
              <a:defRPr sz="2100" kern="1200">
                <a:solidFill>
                  <a:schemeClr val="tx1"/>
                </a:solidFill>
                <a:latin typeface="Arial" charset="0"/>
                <a:ea typeface="+mn-ea"/>
                <a:cs typeface="+mn-cs"/>
              </a:defRPr>
            </a:lvl5pPr>
            <a:lvl6pPr marL="2285825" algn="l" defTabSz="914330" rtl="0" eaLnBrk="1" latinLnBrk="0" hangingPunct="1">
              <a:defRPr sz="2100" kern="1200">
                <a:solidFill>
                  <a:schemeClr val="tx1"/>
                </a:solidFill>
                <a:latin typeface="Arial" charset="0"/>
                <a:ea typeface="+mn-ea"/>
                <a:cs typeface="+mn-cs"/>
              </a:defRPr>
            </a:lvl6pPr>
            <a:lvl7pPr marL="2742990" algn="l" defTabSz="914330" rtl="0" eaLnBrk="1" latinLnBrk="0" hangingPunct="1">
              <a:defRPr sz="2100" kern="1200">
                <a:solidFill>
                  <a:schemeClr val="tx1"/>
                </a:solidFill>
                <a:latin typeface="Arial" charset="0"/>
                <a:ea typeface="+mn-ea"/>
                <a:cs typeface="+mn-cs"/>
              </a:defRPr>
            </a:lvl7pPr>
            <a:lvl8pPr marL="3200154" algn="l" defTabSz="914330" rtl="0" eaLnBrk="1" latinLnBrk="0" hangingPunct="1">
              <a:defRPr sz="2100" kern="1200">
                <a:solidFill>
                  <a:schemeClr val="tx1"/>
                </a:solidFill>
                <a:latin typeface="Arial" charset="0"/>
                <a:ea typeface="+mn-ea"/>
                <a:cs typeface="+mn-cs"/>
              </a:defRPr>
            </a:lvl8pPr>
            <a:lvl9pPr marL="3657320" algn="l" defTabSz="914330" rtl="0" eaLnBrk="1" latinLnBrk="0" hangingPunct="1">
              <a:defRPr sz="2100" kern="1200">
                <a:solidFill>
                  <a:schemeClr val="tx1"/>
                </a:solidFill>
                <a:latin typeface="Arial" charset="0"/>
                <a:ea typeface="+mn-ea"/>
                <a:cs typeface="+mn-cs"/>
              </a:defRPr>
            </a:lvl9pPr>
          </a:lstStyle>
          <a:p>
            <a:pPr>
              <a:spcBef>
                <a:spcPct val="50000"/>
              </a:spcBef>
            </a:pPr>
            <a:r>
              <a:rPr lang="cs-CZ" altLang="cs-CZ" sz="2400" dirty="0" smtClean="0">
                <a:solidFill>
                  <a:srgbClr val="000099"/>
                </a:solidFill>
                <a:latin typeface="Arial Black" pitchFamily="34" charset="0"/>
              </a:rPr>
              <a:t>VĚCNÉ ŘEŠENÍ POSUZOVANÝCH ZMĚN</a:t>
            </a:r>
            <a:endParaRPr lang="cs-CZ" altLang="cs-CZ" sz="2400" dirty="0">
              <a:solidFill>
                <a:srgbClr val="000099"/>
              </a:solidFill>
              <a:latin typeface="Times New Roman" pitchFamily="18" charset="0"/>
            </a:endParaRPr>
          </a:p>
        </p:txBody>
      </p:sp>
      <p:sp>
        <p:nvSpPr>
          <p:cNvPr id="8" name="Text Box 2"/>
          <p:cNvSpPr txBox="1">
            <a:spLocks noChangeArrowheads="1"/>
          </p:cNvSpPr>
          <p:nvPr/>
        </p:nvSpPr>
        <p:spPr bwMode="auto">
          <a:xfrm>
            <a:off x="421397" y="635297"/>
            <a:ext cx="10058400" cy="415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spAutoFit/>
          </a:bodyPr>
          <a:lstStyle>
            <a:defPPr>
              <a:defRPr lang="cs-CZ"/>
            </a:defPPr>
            <a:lvl1pPr algn="l" rtl="0" eaLnBrk="0" fontAlgn="base" hangingPunct="0">
              <a:spcBef>
                <a:spcPct val="0"/>
              </a:spcBef>
              <a:spcAft>
                <a:spcPct val="0"/>
              </a:spcAft>
              <a:defRPr sz="2100" kern="1200">
                <a:solidFill>
                  <a:schemeClr val="tx1"/>
                </a:solidFill>
                <a:latin typeface="Arial" charset="0"/>
                <a:ea typeface="+mn-ea"/>
                <a:cs typeface="+mn-cs"/>
              </a:defRPr>
            </a:lvl1pPr>
            <a:lvl2pPr marL="455579" indent="1587" algn="l" rtl="0" eaLnBrk="0" fontAlgn="base" hangingPunct="0">
              <a:spcBef>
                <a:spcPct val="0"/>
              </a:spcBef>
              <a:spcAft>
                <a:spcPct val="0"/>
              </a:spcAft>
              <a:defRPr sz="2100" kern="1200">
                <a:solidFill>
                  <a:schemeClr val="tx1"/>
                </a:solidFill>
                <a:latin typeface="Arial" charset="0"/>
                <a:ea typeface="+mn-ea"/>
                <a:cs typeface="+mn-cs"/>
              </a:defRPr>
            </a:lvl2pPr>
            <a:lvl3pPr marL="912743" indent="1587" algn="l" rtl="0" eaLnBrk="0" fontAlgn="base" hangingPunct="0">
              <a:spcBef>
                <a:spcPct val="0"/>
              </a:spcBef>
              <a:spcAft>
                <a:spcPct val="0"/>
              </a:spcAft>
              <a:defRPr sz="2100" kern="1200">
                <a:solidFill>
                  <a:schemeClr val="tx1"/>
                </a:solidFill>
                <a:latin typeface="Arial" charset="0"/>
                <a:ea typeface="+mn-ea"/>
                <a:cs typeface="+mn-cs"/>
              </a:defRPr>
            </a:lvl3pPr>
            <a:lvl4pPr marL="1369909" indent="1587" algn="l" rtl="0" eaLnBrk="0" fontAlgn="base" hangingPunct="0">
              <a:spcBef>
                <a:spcPct val="0"/>
              </a:spcBef>
              <a:spcAft>
                <a:spcPct val="0"/>
              </a:spcAft>
              <a:defRPr sz="2100" kern="1200">
                <a:solidFill>
                  <a:schemeClr val="tx1"/>
                </a:solidFill>
                <a:latin typeface="Arial" charset="0"/>
                <a:ea typeface="+mn-ea"/>
                <a:cs typeface="+mn-cs"/>
              </a:defRPr>
            </a:lvl4pPr>
            <a:lvl5pPr marL="1827073" indent="1587" algn="l" rtl="0" eaLnBrk="0" fontAlgn="base" hangingPunct="0">
              <a:spcBef>
                <a:spcPct val="0"/>
              </a:spcBef>
              <a:spcAft>
                <a:spcPct val="0"/>
              </a:spcAft>
              <a:defRPr sz="2100" kern="1200">
                <a:solidFill>
                  <a:schemeClr val="tx1"/>
                </a:solidFill>
                <a:latin typeface="Arial" charset="0"/>
                <a:ea typeface="+mn-ea"/>
                <a:cs typeface="+mn-cs"/>
              </a:defRPr>
            </a:lvl5pPr>
            <a:lvl6pPr marL="2285825" algn="l" defTabSz="914330" rtl="0" eaLnBrk="1" latinLnBrk="0" hangingPunct="1">
              <a:defRPr sz="2100" kern="1200">
                <a:solidFill>
                  <a:schemeClr val="tx1"/>
                </a:solidFill>
                <a:latin typeface="Arial" charset="0"/>
                <a:ea typeface="+mn-ea"/>
                <a:cs typeface="+mn-cs"/>
              </a:defRPr>
            </a:lvl6pPr>
            <a:lvl7pPr marL="2742990" algn="l" defTabSz="914330" rtl="0" eaLnBrk="1" latinLnBrk="0" hangingPunct="1">
              <a:defRPr sz="2100" kern="1200">
                <a:solidFill>
                  <a:schemeClr val="tx1"/>
                </a:solidFill>
                <a:latin typeface="Arial" charset="0"/>
                <a:ea typeface="+mn-ea"/>
                <a:cs typeface="+mn-cs"/>
              </a:defRPr>
            </a:lvl7pPr>
            <a:lvl8pPr marL="3200154" algn="l" defTabSz="914330" rtl="0" eaLnBrk="1" latinLnBrk="0" hangingPunct="1">
              <a:defRPr sz="2100" kern="1200">
                <a:solidFill>
                  <a:schemeClr val="tx1"/>
                </a:solidFill>
                <a:latin typeface="Arial" charset="0"/>
                <a:ea typeface="+mn-ea"/>
                <a:cs typeface="+mn-cs"/>
              </a:defRPr>
            </a:lvl8pPr>
            <a:lvl9pPr marL="3657320" algn="l" defTabSz="914330" rtl="0" eaLnBrk="1" latinLnBrk="0" hangingPunct="1">
              <a:defRPr sz="2100" kern="1200">
                <a:solidFill>
                  <a:schemeClr val="tx1"/>
                </a:solidFill>
                <a:latin typeface="Arial" charset="0"/>
                <a:ea typeface="+mn-ea"/>
                <a:cs typeface="+mn-cs"/>
              </a:defRPr>
            </a:lvl9pPr>
          </a:lstStyle>
          <a:p>
            <a:pPr>
              <a:spcBef>
                <a:spcPct val="50000"/>
              </a:spcBef>
            </a:pPr>
            <a:r>
              <a:rPr lang="cs-CZ" altLang="cs-CZ" sz="2000" dirty="0" smtClean="0">
                <a:solidFill>
                  <a:srgbClr val="000099"/>
                </a:solidFill>
                <a:latin typeface="Arial Black" pitchFamily="34" charset="0"/>
              </a:rPr>
              <a:t>Změna 88.B</a:t>
            </a:r>
            <a:endParaRPr lang="cs-CZ" altLang="cs-CZ" sz="2000" dirty="0">
              <a:solidFill>
                <a:srgbClr val="000099"/>
              </a:solidFill>
              <a:latin typeface="Times New Roman" pitchFamily="18" charset="0"/>
            </a:endParaRPr>
          </a:p>
        </p:txBody>
      </p:sp>
      <p:sp>
        <p:nvSpPr>
          <p:cNvPr id="12" name="Obdélník 11"/>
          <p:cNvSpPr/>
          <p:nvPr/>
        </p:nvSpPr>
        <p:spPr>
          <a:xfrm>
            <a:off x="421397" y="1050783"/>
            <a:ext cx="11434272" cy="923330"/>
          </a:xfrm>
          <a:prstGeom prst="rect">
            <a:avLst/>
          </a:prstGeom>
        </p:spPr>
        <p:txBody>
          <a:bodyPr wrap="square">
            <a:spAutoFit/>
          </a:bodyPr>
          <a:lstStyle>
            <a:defPPr>
              <a:defRPr lang="cs-CZ"/>
            </a:defPPr>
            <a:lvl1pPr algn="l" rtl="0" eaLnBrk="0" fontAlgn="base" hangingPunct="0">
              <a:spcBef>
                <a:spcPct val="0"/>
              </a:spcBef>
              <a:spcAft>
                <a:spcPct val="0"/>
              </a:spcAft>
              <a:defRPr sz="2100" kern="1200">
                <a:solidFill>
                  <a:schemeClr val="tx1"/>
                </a:solidFill>
                <a:latin typeface="Arial" charset="0"/>
                <a:ea typeface="+mn-ea"/>
                <a:cs typeface="+mn-cs"/>
              </a:defRPr>
            </a:lvl1pPr>
            <a:lvl2pPr marL="455579" indent="1587" algn="l" rtl="0" eaLnBrk="0" fontAlgn="base" hangingPunct="0">
              <a:spcBef>
                <a:spcPct val="0"/>
              </a:spcBef>
              <a:spcAft>
                <a:spcPct val="0"/>
              </a:spcAft>
              <a:defRPr sz="2100" kern="1200">
                <a:solidFill>
                  <a:schemeClr val="tx1"/>
                </a:solidFill>
                <a:latin typeface="Arial" charset="0"/>
                <a:ea typeface="+mn-ea"/>
                <a:cs typeface="+mn-cs"/>
              </a:defRPr>
            </a:lvl2pPr>
            <a:lvl3pPr marL="912743" indent="1587" algn="l" rtl="0" eaLnBrk="0" fontAlgn="base" hangingPunct="0">
              <a:spcBef>
                <a:spcPct val="0"/>
              </a:spcBef>
              <a:spcAft>
                <a:spcPct val="0"/>
              </a:spcAft>
              <a:defRPr sz="2100" kern="1200">
                <a:solidFill>
                  <a:schemeClr val="tx1"/>
                </a:solidFill>
                <a:latin typeface="Arial" charset="0"/>
                <a:ea typeface="+mn-ea"/>
                <a:cs typeface="+mn-cs"/>
              </a:defRPr>
            </a:lvl3pPr>
            <a:lvl4pPr marL="1369909" indent="1587" algn="l" rtl="0" eaLnBrk="0" fontAlgn="base" hangingPunct="0">
              <a:spcBef>
                <a:spcPct val="0"/>
              </a:spcBef>
              <a:spcAft>
                <a:spcPct val="0"/>
              </a:spcAft>
              <a:defRPr sz="2100" kern="1200">
                <a:solidFill>
                  <a:schemeClr val="tx1"/>
                </a:solidFill>
                <a:latin typeface="Arial" charset="0"/>
                <a:ea typeface="+mn-ea"/>
                <a:cs typeface="+mn-cs"/>
              </a:defRPr>
            </a:lvl4pPr>
            <a:lvl5pPr marL="1827073" indent="1587" algn="l" rtl="0" eaLnBrk="0" fontAlgn="base" hangingPunct="0">
              <a:spcBef>
                <a:spcPct val="0"/>
              </a:spcBef>
              <a:spcAft>
                <a:spcPct val="0"/>
              </a:spcAft>
              <a:defRPr sz="2100" kern="1200">
                <a:solidFill>
                  <a:schemeClr val="tx1"/>
                </a:solidFill>
                <a:latin typeface="Arial" charset="0"/>
                <a:ea typeface="+mn-ea"/>
                <a:cs typeface="+mn-cs"/>
              </a:defRPr>
            </a:lvl5pPr>
            <a:lvl6pPr marL="2285825" algn="l" defTabSz="914330" rtl="0" eaLnBrk="1" latinLnBrk="0" hangingPunct="1">
              <a:defRPr sz="2100" kern="1200">
                <a:solidFill>
                  <a:schemeClr val="tx1"/>
                </a:solidFill>
                <a:latin typeface="Arial" charset="0"/>
                <a:ea typeface="+mn-ea"/>
                <a:cs typeface="+mn-cs"/>
              </a:defRPr>
            </a:lvl6pPr>
            <a:lvl7pPr marL="2742990" algn="l" defTabSz="914330" rtl="0" eaLnBrk="1" latinLnBrk="0" hangingPunct="1">
              <a:defRPr sz="2100" kern="1200">
                <a:solidFill>
                  <a:schemeClr val="tx1"/>
                </a:solidFill>
                <a:latin typeface="Arial" charset="0"/>
                <a:ea typeface="+mn-ea"/>
                <a:cs typeface="+mn-cs"/>
              </a:defRPr>
            </a:lvl7pPr>
            <a:lvl8pPr marL="3200154" algn="l" defTabSz="914330" rtl="0" eaLnBrk="1" latinLnBrk="0" hangingPunct="1">
              <a:defRPr sz="2100" kern="1200">
                <a:solidFill>
                  <a:schemeClr val="tx1"/>
                </a:solidFill>
                <a:latin typeface="Arial" charset="0"/>
                <a:ea typeface="+mn-ea"/>
                <a:cs typeface="+mn-cs"/>
              </a:defRPr>
            </a:lvl8pPr>
            <a:lvl9pPr marL="3657320" algn="l" defTabSz="914330" rtl="0" eaLnBrk="1" latinLnBrk="0" hangingPunct="1">
              <a:defRPr sz="2100" kern="1200">
                <a:solidFill>
                  <a:schemeClr val="tx1"/>
                </a:solidFill>
                <a:latin typeface="Arial" charset="0"/>
                <a:ea typeface="+mn-ea"/>
                <a:cs typeface="+mn-cs"/>
              </a:defRPr>
            </a:lvl9pPr>
          </a:lstStyle>
          <a:p>
            <a:pPr algn="just">
              <a:spcBef>
                <a:spcPts val="600"/>
              </a:spcBef>
              <a:spcAft>
                <a:spcPts val="0"/>
              </a:spcAft>
              <a:buClr>
                <a:srgbClr val="6F006E"/>
              </a:buClr>
              <a:buSzPts val="900"/>
              <a:tabLst>
                <a:tab pos="180340" algn="l"/>
                <a:tab pos="228600" algn="l"/>
                <a:tab pos="270510" algn="l"/>
              </a:tabLst>
            </a:pPr>
            <a:r>
              <a:rPr lang="cs-CZ" sz="1800" dirty="0"/>
              <a:t>L</a:t>
            </a:r>
            <a:r>
              <a:rPr lang="cs-CZ" sz="1800" dirty="0" smtClean="0"/>
              <a:t>okalita </a:t>
            </a:r>
            <a:r>
              <a:rPr lang="cs-CZ" sz="1800" dirty="0"/>
              <a:t>Pereny v Krásné Studánce. Dílčí úprava dopravního řešení. Řešení přestavbového území bývalého statku za účelem vytvoření územních podmínek k odstranění přímého vlivu zařízení na zpracování odpadů PERENA Krásná Studánka na obytné území.</a:t>
            </a:r>
          </a:p>
        </p:txBody>
      </p:sp>
      <p:sp>
        <p:nvSpPr>
          <p:cNvPr id="5"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a:p>
        </p:txBody>
      </p:sp>
      <p:sp>
        <p:nvSpPr>
          <p:cNvPr id="10" name="Text Box 2"/>
          <p:cNvSpPr txBox="1">
            <a:spLocks noChangeArrowheads="1"/>
          </p:cNvSpPr>
          <p:nvPr/>
        </p:nvSpPr>
        <p:spPr bwMode="auto">
          <a:xfrm>
            <a:off x="421399" y="2029837"/>
            <a:ext cx="10058400" cy="415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spAutoFit/>
          </a:bodyPr>
          <a:lstStyle>
            <a:defPPr>
              <a:defRPr lang="cs-CZ"/>
            </a:defPPr>
            <a:lvl1pPr algn="l" rtl="0" eaLnBrk="0" fontAlgn="base" hangingPunct="0">
              <a:spcBef>
                <a:spcPct val="0"/>
              </a:spcBef>
              <a:spcAft>
                <a:spcPct val="0"/>
              </a:spcAft>
              <a:defRPr sz="2100" kern="1200">
                <a:solidFill>
                  <a:schemeClr val="tx1"/>
                </a:solidFill>
                <a:latin typeface="Arial" charset="0"/>
                <a:ea typeface="+mn-ea"/>
                <a:cs typeface="+mn-cs"/>
              </a:defRPr>
            </a:lvl1pPr>
            <a:lvl2pPr marL="455579" indent="1587" algn="l" rtl="0" eaLnBrk="0" fontAlgn="base" hangingPunct="0">
              <a:spcBef>
                <a:spcPct val="0"/>
              </a:spcBef>
              <a:spcAft>
                <a:spcPct val="0"/>
              </a:spcAft>
              <a:defRPr sz="2100" kern="1200">
                <a:solidFill>
                  <a:schemeClr val="tx1"/>
                </a:solidFill>
                <a:latin typeface="Arial" charset="0"/>
                <a:ea typeface="+mn-ea"/>
                <a:cs typeface="+mn-cs"/>
              </a:defRPr>
            </a:lvl2pPr>
            <a:lvl3pPr marL="912743" indent="1587" algn="l" rtl="0" eaLnBrk="0" fontAlgn="base" hangingPunct="0">
              <a:spcBef>
                <a:spcPct val="0"/>
              </a:spcBef>
              <a:spcAft>
                <a:spcPct val="0"/>
              </a:spcAft>
              <a:defRPr sz="2100" kern="1200">
                <a:solidFill>
                  <a:schemeClr val="tx1"/>
                </a:solidFill>
                <a:latin typeface="Arial" charset="0"/>
                <a:ea typeface="+mn-ea"/>
                <a:cs typeface="+mn-cs"/>
              </a:defRPr>
            </a:lvl3pPr>
            <a:lvl4pPr marL="1369909" indent="1587" algn="l" rtl="0" eaLnBrk="0" fontAlgn="base" hangingPunct="0">
              <a:spcBef>
                <a:spcPct val="0"/>
              </a:spcBef>
              <a:spcAft>
                <a:spcPct val="0"/>
              </a:spcAft>
              <a:defRPr sz="2100" kern="1200">
                <a:solidFill>
                  <a:schemeClr val="tx1"/>
                </a:solidFill>
                <a:latin typeface="Arial" charset="0"/>
                <a:ea typeface="+mn-ea"/>
                <a:cs typeface="+mn-cs"/>
              </a:defRPr>
            </a:lvl4pPr>
            <a:lvl5pPr marL="1827073" indent="1587" algn="l" rtl="0" eaLnBrk="0" fontAlgn="base" hangingPunct="0">
              <a:spcBef>
                <a:spcPct val="0"/>
              </a:spcBef>
              <a:spcAft>
                <a:spcPct val="0"/>
              </a:spcAft>
              <a:defRPr sz="2100" kern="1200">
                <a:solidFill>
                  <a:schemeClr val="tx1"/>
                </a:solidFill>
                <a:latin typeface="Arial" charset="0"/>
                <a:ea typeface="+mn-ea"/>
                <a:cs typeface="+mn-cs"/>
              </a:defRPr>
            </a:lvl5pPr>
            <a:lvl6pPr marL="2285825" algn="l" defTabSz="914330" rtl="0" eaLnBrk="1" latinLnBrk="0" hangingPunct="1">
              <a:defRPr sz="2100" kern="1200">
                <a:solidFill>
                  <a:schemeClr val="tx1"/>
                </a:solidFill>
                <a:latin typeface="Arial" charset="0"/>
                <a:ea typeface="+mn-ea"/>
                <a:cs typeface="+mn-cs"/>
              </a:defRPr>
            </a:lvl6pPr>
            <a:lvl7pPr marL="2742990" algn="l" defTabSz="914330" rtl="0" eaLnBrk="1" latinLnBrk="0" hangingPunct="1">
              <a:defRPr sz="2100" kern="1200">
                <a:solidFill>
                  <a:schemeClr val="tx1"/>
                </a:solidFill>
                <a:latin typeface="Arial" charset="0"/>
                <a:ea typeface="+mn-ea"/>
                <a:cs typeface="+mn-cs"/>
              </a:defRPr>
            </a:lvl7pPr>
            <a:lvl8pPr marL="3200154" algn="l" defTabSz="914330" rtl="0" eaLnBrk="1" latinLnBrk="0" hangingPunct="1">
              <a:defRPr sz="2100" kern="1200">
                <a:solidFill>
                  <a:schemeClr val="tx1"/>
                </a:solidFill>
                <a:latin typeface="Arial" charset="0"/>
                <a:ea typeface="+mn-ea"/>
                <a:cs typeface="+mn-cs"/>
              </a:defRPr>
            </a:lvl8pPr>
            <a:lvl9pPr marL="3657320" algn="l" defTabSz="914330" rtl="0" eaLnBrk="1" latinLnBrk="0" hangingPunct="1">
              <a:defRPr sz="2100" kern="1200">
                <a:solidFill>
                  <a:schemeClr val="tx1"/>
                </a:solidFill>
                <a:latin typeface="Arial" charset="0"/>
                <a:ea typeface="+mn-ea"/>
                <a:cs typeface="+mn-cs"/>
              </a:defRPr>
            </a:lvl9pPr>
          </a:lstStyle>
          <a:p>
            <a:pPr>
              <a:spcBef>
                <a:spcPct val="50000"/>
              </a:spcBef>
            </a:pPr>
            <a:r>
              <a:rPr lang="cs-CZ" altLang="cs-CZ" sz="2000" dirty="0" smtClean="0">
                <a:solidFill>
                  <a:srgbClr val="000099"/>
                </a:solidFill>
                <a:latin typeface="Arial Black" pitchFamily="34" charset="0"/>
              </a:rPr>
              <a:t>Změna 96</a:t>
            </a:r>
            <a:endParaRPr lang="cs-CZ" altLang="cs-CZ" sz="2000" dirty="0">
              <a:solidFill>
                <a:srgbClr val="000099"/>
              </a:solidFill>
              <a:latin typeface="Times New Roman" pitchFamily="18" charset="0"/>
            </a:endParaRPr>
          </a:p>
        </p:txBody>
      </p:sp>
      <p:sp>
        <p:nvSpPr>
          <p:cNvPr id="11" name="Obdélník 10"/>
          <p:cNvSpPr/>
          <p:nvPr/>
        </p:nvSpPr>
        <p:spPr>
          <a:xfrm>
            <a:off x="421399" y="2426134"/>
            <a:ext cx="11434272" cy="1477328"/>
          </a:xfrm>
          <a:prstGeom prst="rect">
            <a:avLst/>
          </a:prstGeom>
        </p:spPr>
        <p:txBody>
          <a:bodyPr wrap="square">
            <a:spAutoFit/>
          </a:bodyPr>
          <a:lstStyle>
            <a:defPPr>
              <a:defRPr lang="cs-CZ"/>
            </a:defPPr>
            <a:lvl1pPr algn="l" rtl="0" eaLnBrk="0" fontAlgn="base" hangingPunct="0">
              <a:spcBef>
                <a:spcPct val="0"/>
              </a:spcBef>
              <a:spcAft>
                <a:spcPct val="0"/>
              </a:spcAft>
              <a:defRPr sz="2100" kern="1200">
                <a:solidFill>
                  <a:schemeClr val="tx1"/>
                </a:solidFill>
                <a:latin typeface="Arial" charset="0"/>
                <a:ea typeface="+mn-ea"/>
                <a:cs typeface="+mn-cs"/>
              </a:defRPr>
            </a:lvl1pPr>
            <a:lvl2pPr marL="455579" indent="1587" algn="l" rtl="0" eaLnBrk="0" fontAlgn="base" hangingPunct="0">
              <a:spcBef>
                <a:spcPct val="0"/>
              </a:spcBef>
              <a:spcAft>
                <a:spcPct val="0"/>
              </a:spcAft>
              <a:defRPr sz="2100" kern="1200">
                <a:solidFill>
                  <a:schemeClr val="tx1"/>
                </a:solidFill>
                <a:latin typeface="Arial" charset="0"/>
                <a:ea typeface="+mn-ea"/>
                <a:cs typeface="+mn-cs"/>
              </a:defRPr>
            </a:lvl2pPr>
            <a:lvl3pPr marL="912743" indent="1587" algn="l" rtl="0" eaLnBrk="0" fontAlgn="base" hangingPunct="0">
              <a:spcBef>
                <a:spcPct val="0"/>
              </a:spcBef>
              <a:spcAft>
                <a:spcPct val="0"/>
              </a:spcAft>
              <a:defRPr sz="2100" kern="1200">
                <a:solidFill>
                  <a:schemeClr val="tx1"/>
                </a:solidFill>
                <a:latin typeface="Arial" charset="0"/>
                <a:ea typeface="+mn-ea"/>
                <a:cs typeface="+mn-cs"/>
              </a:defRPr>
            </a:lvl3pPr>
            <a:lvl4pPr marL="1369909" indent="1587" algn="l" rtl="0" eaLnBrk="0" fontAlgn="base" hangingPunct="0">
              <a:spcBef>
                <a:spcPct val="0"/>
              </a:spcBef>
              <a:spcAft>
                <a:spcPct val="0"/>
              </a:spcAft>
              <a:defRPr sz="2100" kern="1200">
                <a:solidFill>
                  <a:schemeClr val="tx1"/>
                </a:solidFill>
                <a:latin typeface="Arial" charset="0"/>
                <a:ea typeface="+mn-ea"/>
                <a:cs typeface="+mn-cs"/>
              </a:defRPr>
            </a:lvl4pPr>
            <a:lvl5pPr marL="1827073" indent="1587" algn="l" rtl="0" eaLnBrk="0" fontAlgn="base" hangingPunct="0">
              <a:spcBef>
                <a:spcPct val="0"/>
              </a:spcBef>
              <a:spcAft>
                <a:spcPct val="0"/>
              </a:spcAft>
              <a:defRPr sz="2100" kern="1200">
                <a:solidFill>
                  <a:schemeClr val="tx1"/>
                </a:solidFill>
                <a:latin typeface="Arial" charset="0"/>
                <a:ea typeface="+mn-ea"/>
                <a:cs typeface="+mn-cs"/>
              </a:defRPr>
            </a:lvl5pPr>
            <a:lvl6pPr marL="2285825" algn="l" defTabSz="914330" rtl="0" eaLnBrk="1" latinLnBrk="0" hangingPunct="1">
              <a:defRPr sz="2100" kern="1200">
                <a:solidFill>
                  <a:schemeClr val="tx1"/>
                </a:solidFill>
                <a:latin typeface="Arial" charset="0"/>
                <a:ea typeface="+mn-ea"/>
                <a:cs typeface="+mn-cs"/>
              </a:defRPr>
            </a:lvl6pPr>
            <a:lvl7pPr marL="2742990" algn="l" defTabSz="914330" rtl="0" eaLnBrk="1" latinLnBrk="0" hangingPunct="1">
              <a:defRPr sz="2100" kern="1200">
                <a:solidFill>
                  <a:schemeClr val="tx1"/>
                </a:solidFill>
                <a:latin typeface="Arial" charset="0"/>
                <a:ea typeface="+mn-ea"/>
                <a:cs typeface="+mn-cs"/>
              </a:defRPr>
            </a:lvl7pPr>
            <a:lvl8pPr marL="3200154" algn="l" defTabSz="914330" rtl="0" eaLnBrk="1" latinLnBrk="0" hangingPunct="1">
              <a:defRPr sz="2100" kern="1200">
                <a:solidFill>
                  <a:schemeClr val="tx1"/>
                </a:solidFill>
                <a:latin typeface="Arial" charset="0"/>
                <a:ea typeface="+mn-ea"/>
                <a:cs typeface="+mn-cs"/>
              </a:defRPr>
            </a:lvl8pPr>
            <a:lvl9pPr marL="3657320" algn="l" defTabSz="914330" rtl="0" eaLnBrk="1" latinLnBrk="0" hangingPunct="1">
              <a:defRPr sz="2100" kern="1200">
                <a:solidFill>
                  <a:schemeClr val="tx1"/>
                </a:solidFill>
                <a:latin typeface="Arial" charset="0"/>
                <a:ea typeface="+mn-ea"/>
                <a:cs typeface="+mn-cs"/>
              </a:defRPr>
            </a:lvl9pPr>
          </a:lstStyle>
          <a:p>
            <a:r>
              <a:rPr lang="cs-CZ" sz="1800" dirty="0" smtClean="0"/>
              <a:t>Formální systémová </a:t>
            </a:r>
            <a:r>
              <a:rPr lang="cs-CZ" sz="1800" dirty="0"/>
              <a:t>změna </a:t>
            </a:r>
            <a:r>
              <a:rPr lang="cs-CZ" sz="1800" dirty="0" smtClean="0"/>
              <a:t>stabilizovaných ploch </a:t>
            </a:r>
            <a:r>
              <a:rPr lang="cs-CZ" sz="1800" dirty="0"/>
              <a:t>pracovních aktivit </a:t>
            </a:r>
            <a:r>
              <a:rPr lang="cs-CZ" sz="1800" dirty="0" smtClean="0"/>
              <a:t>VD (dle platného ÚP i stavu v území </a:t>
            </a:r>
            <a:r>
              <a:rPr lang="cs-CZ" sz="1800" dirty="0"/>
              <a:t>na </a:t>
            </a:r>
            <a:r>
              <a:rPr lang="cs-CZ" sz="1800" dirty="0" smtClean="0"/>
              <a:t>plochy lehké výroby (E, resp. VL) </a:t>
            </a:r>
            <a:r>
              <a:rPr lang="cs-CZ" sz="1800" dirty="0"/>
              <a:t>ve stávajících lokalitách využívaných pro průmyslovou </a:t>
            </a:r>
            <a:r>
              <a:rPr lang="cs-CZ" sz="1800" dirty="0" smtClean="0"/>
              <a:t>výrobu, oproti původnímu návrhu nového ÚP, který zde vymezoval plochy pracovních resp. smíšených aktivit (A) </a:t>
            </a:r>
            <a:r>
              <a:rPr lang="cs-CZ" sz="1800" dirty="0"/>
              <a:t>- lokality Preciosa Pilínkov, výrobní areál Hamrštejn, výrobní areály v oblasti Vesec – Rochlické údolí, výrobní areál Likto, výrobní areál Krásná Studánka – Hejnická, výrobní areál u ulice Zlatý kopec.</a:t>
            </a:r>
          </a:p>
        </p:txBody>
      </p:sp>
      <p:sp>
        <p:nvSpPr>
          <p:cNvPr id="13" name="Text Box 2"/>
          <p:cNvSpPr txBox="1">
            <a:spLocks noChangeArrowheads="1"/>
          </p:cNvSpPr>
          <p:nvPr/>
        </p:nvSpPr>
        <p:spPr bwMode="auto">
          <a:xfrm>
            <a:off x="542236" y="4064310"/>
            <a:ext cx="10058400" cy="415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spAutoFit/>
          </a:bodyPr>
          <a:lstStyle>
            <a:defPPr>
              <a:defRPr lang="cs-CZ"/>
            </a:defPPr>
            <a:lvl1pPr algn="l" rtl="0" eaLnBrk="0" fontAlgn="base" hangingPunct="0">
              <a:spcBef>
                <a:spcPct val="0"/>
              </a:spcBef>
              <a:spcAft>
                <a:spcPct val="0"/>
              </a:spcAft>
              <a:defRPr sz="2100" kern="1200">
                <a:solidFill>
                  <a:schemeClr val="tx1"/>
                </a:solidFill>
                <a:latin typeface="Arial" charset="0"/>
                <a:ea typeface="+mn-ea"/>
                <a:cs typeface="+mn-cs"/>
              </a:defRPr>
            </a:lvl1pPr>
            <a:lvl2pPr marL="455579" indent="1587" algn="l" rtl="0" eaLnBrk="0" fontAlgn="base" hangingPunct="0">
              <a:spcBef>
                <a:spcPct val="0"/>
              </a:spcBef>
              <a:spcAft>
                <a:spcPct val="0"/>
              </a:spcAft>
              <a:defRPr sz="2100" kern="1200">
                <a:solidFill>
                  <a:schemeClr val="tx1"/>
                </a:solidFill>
                <a:latin typeface="Arial" charset="0"/>
                <a:ea typeface="+mn-ea"/>
                <a:cs typeface="+mn-cs"/>
              </a:defRPr>
            </a:lvl2pPr>
            <a:lvl3pPr marL="912743" indent="1587" algn="l" rtl="0" eaLnBrk="0" fontAlgn="base" hangingPunct="0">
              <a:spcBef>
                <a:spcPct val="0"/>
              </a:spcBef>
              <a:spcAft>
                <a:spcPct val="0"/>
              </a:spcAft>
              <a:defRPr sz="2100" kern="1200">
                <a:solidFill>
                  <a:schemeClr val="tx1"/>
                </a:solidFill>
                <a:latin typeface="Arial" charset="0"/>
                <a:ea typeface="+mn-ea"/>
                <a:cs typeface="+mn-cs"/>
              </a:defRPr>
            </a:lvl3pPr>
            <a:lvl4pPr marL="1369909" indent="1587" algn="l" rtl="0" eaLnBrk="0" fontAlgn="base" hangingPunct="0">
              <a:spcBef>
                <a:spcPct val="0"/>
              </a:spcBef>
              <a:spcAft>
                <a:spcPct val="0"/>
              </a:spcAft>
              <a:defRPr sz="2100" kern="1200">
                <a:solidFill>
                  <a:schemeClr val="tx1"/>
                </a:solidFill>
                <a:latin typeface="Arial" charset="0"/>
                <a:ea typeface="+mn-ea"/>
                <a:cs typeface="+mn-cs"/>
              </a:defRPr>
            </a:lvl4pPr>
            <a:lvl5pPr marL="1827073" indent="1587" algn="l" rtl="0" eaLnBrk="0" fontAlgn="base" hangingPunct="0">
              <a:spcBef>
                <a:spcPct val="0"/>
              </a:spcBef>
              <a:spcAft>
                <a:spcPct val="0"/>
              </a:spcAft>
              <a:defRPr sz="2100" kern="1200">
                <a:solidFill>
                  <a:schemeClr val="tx1"/>
                </a:solidFill>
                <a:latin typeface="Arial" charset="0"/>
                <a:ea typeface="+mn-ea"/>
                <a:cs typeface="+mn-cs"/>
              </a:defRPr>
            </a:lvl5pPr>
            <a:lvl6pPr marL="2285825" algn="l" defTabSz="914330" rtl="0" eaLnBrk="1" latinLnBrk="0" hangingPunct="1">
              <a:defRPr sz="2100" kern="1200">
                <a:solidFill>
                  <a:schemeClr val="tx1"/>
                </a:solidFill>
                <a:latin typeface="Arial" charset="0"/>
                <a:ea typeface="+mn-ea"/>
                <a:cs typeface="+mn-cs"/>
              </a:defRPr>
            </a:lvl6pPr>
            <a:lvl7pPr marL="2742990" algn="l" defTabSz="914330" rtl="0" eaLnBrk="1" latinLnBrk="0" hangingPunct="1">
              <a:defRPr sz="2100" kern="1200">
                <a:solidFill>
                  <a:schemeClr val="tx1"/>
                </a:solidFill>
                <a:latin typeface="Arial" charset="0"/>
                <a:ea typeface="+mn-ea"/>
                <a:cs typeface="+mn-cs"/>
              </a:defRPr>
            </a:lvl7pPr>
            <a:lvl8pPr marL="3200154" algn="l" defTabSz="914330" rtl="0" eaLnBrk="1" latinLnBrk="0" hangingPunct="1">
              <a:defRPr sz="2100" kern="1200">
                <a:solidFill>
                  <a:schemeClr val="tx1"/>
                </a:solidFill>
                <a:latin typeface="Arial" charset="0"/>
                <a:ea typeface="+mn-ea"/>
                <a:cs typeface="+mn-cs"/>
              </a:defRPr>
            </a:lvl8pPr>
            <a:lvl9pPr marL="3657320" algn="l" defTabSz="914330" rtl="0" eaLnBrk="1" latinLnBrk="0" hangingPunct="1">
              <a:defRPr sz="2100" kern="1200">
                <a:solidFill>
                  <a:schemeClr val="tx1"/>
                </a:solidFill>
                <a:latin typeface="Arial" charset="0"/>
                <a:ea typeface="+mn-ea"/>
                <a:cs typeface="+mn-cs"/>
              </a:defRPr>
            </a:lvl9pPr>
          </a:lstStyle>
          <a:p>
            <a:pPr>
              <a:spcBef>
                <a:spcPct val="50000"/>
              </a:spcBef>
            </a:pPr>
            <a:r>
              <a:rPr lang="cs-CZ" altLang="cs-CZ" sz="2000" dirty="0" smtClean="0">
                <a:solidFill>
                  <a:srgbClr val="000099"/>
                </a:solidFill>
                <a:latin typeface="Arial Black" pitchFamily="34" charset="0"/>
              </a:rPr>
              <a:t>Změna 105</a:t>
            </a:r>
            <a:endParaRPr lang="cs-CZ" altLang="cs-CZ" sz="2000" dirty="0">
              <a:solidFill>
                <a:srgbClr val="000099"/>
              </a:solidFill>
              <a:latin typeface="Times New Roman" pitchFamily="18" charset="0"/>
            </a:endParaRPr>
          </a:p>
        </p:txBody>
      </p:sp>
      <p:sp>
        <p:nvSpPr>
          <p:cNvPr id="14" name="Obdélník 13"/>
          <p:cNvSpPr/>
          <p:nvPr/>
        </p:nvSpPr>
        <p:spPr>
          <a:xfrm>
            <a:off x="542236" y="4558499"/>
            <a:ext cx="11434272" cy="369332"/>
          </a:xfrm>
          <a:prstGeom prst="rect">
            <a:avLst/>
          </a:prstGeom>
        </p:spPr>
        <p:txBody>
          <a:bodyPr wrap="square">
            <a:spAutoFit/>
          </a:bodyPr>
          <a:lstStyle>
            <a:defPPr>
              <a:defRPr lang="cs-CZ"/>
            </a:defPPr>
            <a:lvl1pPr algn="l" rtl="0" eaLnBrk="0" fontAlgn="base" hangingPunct="0">
              <a:spcBef>
                <a:spcPct val="0"/>
              </a:spcBef>
              <a:spcAft>
                <a:spcPct val="0"/>
              </a:spcAft>
              <a:defRPr sz="2100" kern="1200">
                <a:solidFill>
                  <a:schemeClr val="tx1"/>
                </a:solidFill>
                <a:latin typeface="Arial" charset="0"/>
                <a:ea typeface="+mn-ea"/>
                <a:cs typeface="+mn-cs"/>
              </a:defRPr>
            </a:lvl1pPr>
            <a:lvl2pPr marL="455579" indent="1587" algn="l" rtl="0" eaLnBrk="0" fontAlgn="base" hangingPunct="0">
              <a:spcBef>
                <a:spcPct val="0"/>
              </a:spcBef>
              <a:spcAft>
                <a:spcPct val="0"/>
              </a:spcAft>
              <a:defRPr sz="2100" kern="1200">
                <a:solidFill>
                  <a:schemeClr val="tx1"/>
                </a:solidFill>
                <a:latin typeface="Arial" charset="0"/>
                <a:ea typeface="+mn-ea"/>
                <a:cs typeface="+mn-cs"/>
              </a:defRPr>
            </a:lvl2pPr>
            <a:lvl3pPr marL="912743" indent="1587" algn="l" rtl="0" eaLnBrk="0" fontAlgn="base" hangingPunct="0">
              <a:spcBef>
                <a:spcPct val="0"/>
              </a:spcBef>
              <a:spcAft>
                <a:spcPct val="0"/>
              </a:spcAft>
              <a:defRPr sz="2100" kern="1200">
                <a:solidFill>
                  <a:schemeClr val="tx1"/>
                </a:solidFill>
                <a:latin typeface="Arial" charset="0"/>
                <a:ea typeface="+mn-ea"/>
                <a:cs typeface="+mn-cs"/>
              </a:defRPr>
            </a:lvl3pPr>
            <a:lvl4pPr marL="1369909" indent="1587" algn="l" rtl="0" eaLnBrk="0" fontAlgn="base" hangingPunct="0">
              <a:spcBef>
                <a:spcPct val="0"/>
              </a:spcBef>
              <a:spcAft>
                <a:spcPct val="0"/>
              </a:spcAft>
              <a:defRPr sz="2100" kern="1200">
                <a:solidFill>
                  <a:schemeClr val="tx1"/>
                </a:solidFill>
                <a:latin typeface="Arial" charset="0"/>
                <a:ea typeface="+mn-ea"/>
                <a:cs typeface="+mn-cs"/>
              </a:defRPr>
            </a:lvl4pPr>
            <a:lvl5pPr marL="1827073" indent="1587" algn="l" rtl="0" eaLnBrk="0" fontAlgn="base" hangingPunct="0">
              <a:spcBef>
                <a:spcPct val="0"/>
              </a:spcBef>
              <a:spcAft>
                <a:spcPct val="0"/>
              </a:spcAft>
              <a:defRPr sz="2100" kern="1200">
                <a:solidFill>
                  <a:schemeClr val="tx1"/>
                </a:solidFill>
                <a:latin typeface="Arial" charset="0"/>
                <a:ea typeface="+mn-ea"/>
                <a:cs typeface="+mn-cs"/>
              </a:defRPr>
            </a:lvl5pPr>
            <a:lvl6pPr marL="2285825" algn="l" defTabSz="914330" rtl="0" eaLnBrk="1" latinLnBrk="0" hangingPunct="1">
              <a:defRPr sz="2100" kern="1200">
                <a:solidFill>
                  <a:schemeClr val="tx1"/>
                </a:solidFill>
                <a:latin typeface="Arial" charset="0"/>
                <a:ea typeface="+mn-ea"/>
                <a:cs typeface="+mn-cs"/>
              </a:defRPr>
            </a:lvl6pPr>
            <a:lvl7pPr marL="2742990" algn="l" defTabSz="914330" rtl="0" eaLnBrk="1" latinLnBrk="0" hangingPunct="1">
              <a:defRPr sz="2100" kern="1200">
                <a:solidFill>
                  <a:schemeClr val="tx1"/>
                </a:solidFill>
                <a:latin typeface="Arial" charset="0"/>
                <a:ea typeface="+mn-ea"/>
                <a:cs typeface="+mn-cs"/>
              </a:defRPr>
            </a:lvl7pPr>
            <a:lvl8pPr marL="3200154" algn="l" defTabSz="914330" rtl="0" eaLnBrk="1" latinLnBrk="0" hangingPunct="1">
              <a:defRPr sz="2100" kern="1200">
                <a:solidFill>
                  <a:schemeClr val="tx1"/>
                </a:solidFill>
                <a:latin typeface="Arial" charset="0"/>
                <a:ea typeface="+mn-ea"/>
                <a:cs typeface="+mn-cs"/>
              </a:defRPr>
            </a:lvl8pPr>
            <a:lvl9pPr marL="3657320" algn="l" defTabSz="914330" rtl="0" eaLnBrk="1" latinLnBrk="0" hangingPunct="1">
              <a:defRPr sz="2100" kern="1200">
                <a:solidFill>
                  <a:schemeClr val="tx1"/>
                </a:solidFill>
                <a:latin typeface="Arial" charset="0"/>
                <a:ea typeface="+mn-ea"/>
                <a:cs typeface="+mn-cs"/>
              </a:defRPr>
            </a:lvl9pPr>
          </a:lstStyle>
          <a:p>
            <a:r>
              <a:rPr lang="cs-CZ" sz="1800" dirty="0" smtClean="0"/>
              <a:t>Územní předpoklady pro rozšíření areálu </a:t>
            </a:r>
            <a:r>
              <a:rPr lang="cs-CZ" sz="1800" dirty="0"/>
              <a:t>zoologické zahrady </a:t>
            </a:r>
            <a:r>
              <a:rPr lang="cs-CZ" sz="1800" dirty="0" smtClean="0"/>
              <a:t>a jejího zázemí.</a:t>
            </a:r>
            <a:endParaRPr lang="cs-CZ" sz="1800" dirty="0"/>
          </a:p>
        </p:txBody>
      </p:sp>
      <p:sp>
        <p:nvSpPr>
          <p:cNvPr id="15" name="Text Box 2"/>
          <p:cNvSpPr txBox="1">
            <a:spLocks noChangeArrowheads="1"/>
          </p:cNvSpPr>
          <p:nvPr/>
        </p:nvSpPr>
        <p:spPr bwMode="auto">
          <a:xfrm>
            <a:off x="573799" y="5144284"/>
            <a:ext cx="10058400" cy="415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spAutoFit/>
          </a:bodyPr>
          <a:lstStyle>
            <a:defPPr>
              <a:defRPr lang="cs-CZ"/>
            </a:defPPr>
            <a:lvl1pPr algn="l" rtl="0" eaLnBrk="0" fontAlgn="base" hangingPunct="0">
              <a:spcBef>
                <a:spcPct val="0"/>
              </a:spcBef>
              <a:spcAft>
                <a:spcPct val="0"/>
              </a:spcAft>
              <a:defRPr sz="2100" kern="1200">
                <a:solidFill>
                  <a:schemeClr val="tx1"/>
                </a:solidFill>
                <a:latin typeface="Arial" charset="0"/>
                <a:ea typeface="+mn-ea"/>
                <a:cs typeface="+mn-cs"/>
              </a:defRPr>
            </a:lvl1pPr>
            <a:lvl2pPr marL="455579" indent="1587" algn="l" rtl="0" eaLnBrk="0" fontAlgn="base" hangingPunct="0">
              <a:spcBef>
                <a:spcPct val="0"/>
              </a:spcBef>
              <a:spcAft>
                <a:spcPct val="0"/>
              </a:spcAft>
              <a:defRPr sz="2100" kern="1200">
                <a:solidFill>
                  <a:schemeClr val="tx1"/>
                </a:solidFill>
                <a:latin typeface="Arial" charset="0"/>
                <a:ea typeface="+mn-ea"/>
                <a:cs typeface="+mn-cs"/>
              </a:defRPr>
            </a:lvl2pPr>
            <a:lvl3pPr marL="912743" indent="1587" algn="l" rtl="0" eaLnBrk="0" fontAlgn="base" hangingPunct="0">
              <a:spcBef>
                <a:spcPct val="0"/>
              </a:spcBef>
              <a:spcAft>
                <a:spcPct val="0"/>
              </a:spcAft>
              <a:defRPr sz="2100" kern="1200">
                <a:solidFill>
                  <a:schemeClr val="tx1"/>
                </a:solidFill>
                <a:latin typeface="Arial" charset="0"/>
                <a:ea typeface="+mn-ea"/>
                <a:cs typeface="+mn-cs"/>
              </a:defRPr>
            </a:lvl3pPr>
            <a:lvl4pPr marL="1369909" indent="1587" algn="l" rtl="0" eaLnBrk="0" fontAlgn="base" hangingPunct="0">
              <a:spcBef>
                <a:spcPct val="0"/>
              </a:spcBef>
              <a:spcAft>
                <a:spcPct val="0"/>
              </a:spcAft>
              <a:defRPr sz="2100" kern="1200">
                <a:solidFill>
                  <a:schemeClr val="tx1"/>
                </a:solidFill>
                <a:latin typeface="Arial" charset="0"/>
                <a:ea typeface="+mn-ea"/>
                <a:cs typeface="+mn-cs"/>
              </a:defRPr>
            </a:lvl4pPr>
            <a:lvl5pPr marL="1827073" indent="1587" algn="l" rtl="0" eaLnBrk="0" fontAlgn="base" hangingPunct="0">
              <a:spcBef>
                <a:spcPct val="0"/>
              </a:spcBef>
              <a:spcAft>
                <a:spcPct val="0"/>
              </a:spcAft>
              <a:defRPr sz="2100" kern="1200">
                <a:solidFill>
                  <a:schemeClr val="tx1"/>
                </a:solidFill>
                <a:latin typeface="Arial" charset="0"/>
                <a:ea typeface="+mn-ea"/>
                <a:cs typeface="+mn-cs"/>
              </a:defRPr>
            </a:lvl5pPr>
            <a:lvl6pPr marL="2285825" algn="l" defTabSz="914330" rtl="0" eaLnBrk="1" latinLnBrk="0" hangingPunct="1">
              <a:defRPr sz="2100" kern="1200">
                <a:solidFill>
                  <a:schemeClr val="tx1"/>
                </a:solidFill>
                <a:latin typeface="Arial" charset="0"/>
                <a:ea typeface="+mn-ea"/>
                <a:cs typeface="+mn-cs"/>
              </a:defRPr>
            </a:lvl6pPr>
            <a:lvl7pPr marL="2742990" algn="l" defTabSz="914330" rtl="0" eaLnBrk="1" latinLnBrk="0" hangingPunct="1">
              <a:defRPr sz="2100" kern="1200">
                <a:solidFill>
                  <a:schemeClr val="tx1"/>
                </a:solidFill>
                <a:latin typeface="Arial" charset="0"/>
                <a:ea typeface="+mn-ea"/>
                <a:cs typeface="+mn-cs"/>
              </a:defRPr>
            </a:lvl7pPr>
            <a:lvl8pPr marL="3200154" algn="l" defTabSz="914330" rtl="0" eaLnBrk="1" latinLnBrk="0" hangingPunct="1">
              <a:defRPr sz="2100" kern="1200">
                <a:solidFill>
                  <a:schemeClr val="tx1"/>
                </a:solidFill>
                <a:latin typeface="Arial" charset="0"/>
                <a:ea typeface="+mn-ea"/>
                <a:cs typeface="+mn-cs"/>
              </a:defRPr>
            </a:lvl8pPr>
            <a:lvl9pPr marL="3657320" algn="l" defTabSz="914330" rtl="0" eaLnBrk="1" latinLnBrk="0" hangingPunct="1">
              <a:defRPr sz="2100" kern="1200">
                <a:solidFill>
                  <a:schemeClr val="tx1"/>
                </a:solidFill>
                <a:latin typeface="Arial" charset="0"/>
                <a:ea typeface="+mn-ea"/>
                <a:cs typeface="+mn-cs"/>
              </a:defRPr>
            </a:lvl9pPr>
          </a:lstStyle>
          <a:p>
            <a:pPr>
              <a:spcBef>
                <a:spcPct val="50000"/>
              </a:spcBef>
            </a:pPr>
            <a:r>
              <a:rPr lang="cs-CZ" altLang="cs-CZ" sz="2000" dirty="0" smtClean="0">
                <a:solidFill>
                  <a:srgbClr val="000099"/>
                </a:solidFill>
                <a:latin typeface="Arial Black" pitchFamily="34" charset="0"/>
              </a:rPr>
              <a:t>Změna 107</a:t>
            </a:r>
            <a:endParaRPr lang="cs-CZ" altLang="cs-CZ" sz="2000" dirty="0">
              <a:solidFill>
                <a:srgbClr val="000099"/>
              </a:solidFill>
              <a:latin typeface="Times New Roman" pitchFamily="18" charset="0"/>
            </a:endParaRPr>
          </a:p>
        </p:txBody>
      </p:sp>
      <p:sp>
        <p:nvSpPr>
          <p:cNvPr id="16" name="Obdélník 15"/>
          <p:cNvSpPr/>
          <p:nvPr/>
        </p:nvSpPr>
        <p:spPr>
          <a:xfrm>
            <a:off x="542236" y="5541499"/>
            <a:ext cx="11434272" cy="646331"/>
          </a:xfrm>
          <a:prstGeom prst="rect">
            <a:avLst/>
          </a:prstGeom>
        </p:spPr>
        <p:txBody>
          <a:bodyPr wrap="square">
            <a:spAutoFit/>
          </a:bodyPr>
          <a:lstStyle>
            <a:defPPr>
              <a:defRPr lang="cs-CZ"/>
            </a:defPPr>
            <a:lvl1pPr algn="l" rtl="0" eaLnBrk="0" fontAlgn="base" hangingPunct="0">
              <a:spcBef>
                <a:spcPct val="0"/>
              </a:spcBef>
              <a:spcAft>
                <a:spcPct val="0"/>
              </a:spcAft>
              <a:defRPr sz="2100" kern="1200">
                <a:solidFill>
                  <a:schemeClr val="tx1"/>
                </a:solidFill>
                <a:latin typeface="Arial" charset="0"/>
                <a:ea typeface="+mn-ea"/>
                <a:cs typeface="+mn-cs"/>
              </a:defRPr>
            </a:lvl1pPr>
            <a:lvl2pPr marL="455579" indent="1587" algn="l" rtl="0" eaLnBrk="0" fontAlgn="base" hangingPunct="0">
              <a:spcBef>
                <a:spcPct val="0"/>
              </a:spcBef>
              <a:spcAft>
                <a:spcPct val="0"/>
              </a:spcAft>
              <a:defRPr sz="2100" kern="1200">
                <a:solidFill>
                  <a:schemeClr val="tx1"/>
                </a:solidFill>
                <a:latin typeface="Arial" charset="0"/>
                <a:ea typeface="+mn-ea"/>
                <a:cs typeface="+mn-cs"/>
              </a:defRPr>
            </a:lvl2pPr>
            <a:lvl3pPr marL="912743" indent="1587" algn="l" rtl="0" eaLnBrk="0" fontAlgn="base" hangingPunct="0">
              <a:spcBef>
                <a:spcPct val="0"/>
              </a:spcBef>
              <a:spcAft>
                <a:spcPct val="0"/>
              </a:spcAft>
              <a:defRPr sz="2100" kern="1200">
                <a:solidFill>
                  <a:schemeClr val="tx1"/>
                </a:solidFill>
                <a:latin typeface="Arial" charset="0"/>
                <a:ea typeface="+mn-ea"/>
                <a:cs typeface="+mn-cs"/>
              </a:defRPr>
            </a:lvl3pPr>
            <a:lvl4pPr marL="1369909" indent="1587" algn="l" rtl="0" eaLnBrk="0" fontAlgn="base" hangingPunct="0">
              <a:spcBef>
                <a:spcPct val="0"/>
              </a:spcBef>
              <a:spcAft>
                <a:spcPct val="0"/>
              </a:spcAft>
              <a:defRPr sz="2100" kern="1200">
                <a:solidFill>
                  <a:schemeClr val="tx1"/>
                </a:solidFill>
                <a:latin typeface="Arial" charset="0"/>
                <a:ea typeface="+mn-ea"/>
                <a:cs typeface="+mn-cs"/>
              </a:defRPr>
            </a:lvl4pPr>
            <a:lvl5pPr marL="1827073" indent="1587" algn="l" rtl="0" eaLnBrk="0" fontAlgn="base" hangingPunct="0">
              <a:spcBef>
                <a:spcPct val="0"/>
              </a:spcBef>
              <a:spcAft>
                <a:spcPct val="0"/>
              </a:spcAft>
              <a:defRPr sz="2100" kern="1200">
                <a:solidFill>
                  <a:schemeClr val="tx1"/>
                </a:solidFill>
                <a:latin typeface="Arial" charset="0"/>
                <a:ea typeface="+mn-ea"/>
                <a:cs typeface="+mn-cs"/>
              </a:defRPr>
            </a:lvl5pPr>
            <a:lvl6pPr marL="2285825" algn="l" defTabSz="914330" rtl="0" eaLnBrk="1" latinLnBrk="0" hangingPunct="1">
              <a:defRPr sz="2100" kern="1200">
                <a:solidFill>
                  <a:schemeClr val="tx1"/>
                </a:solidFill>
                <a:latin typeface="Arial" charset="0"/>
                <a:ea typeface="+mn-ea"/>
                <a:cs typeface="+mn-cs"/>
              </a:defRPr>
            </a:lvl6pPr>
            <a:lvl7pPr marL="2742990" algn="l" defTabSz="914330" rtl="0" eaLnBrk="1" latinLnBrk="0" hangingPunct="1">
              <a:defRPr sz="2100" kern="1200">
                <a:solidFill>
                  <a:schemeClr val="tx1"/>
                </a:solidFill>
                <a:latin typeface="Arial" charset="0"/>
                <a:ea typeface="+mn-ea"/>
                <a:cs typeface="+mn-cs"/>
              </a:defRPr>
            </a:lvl7pPr>
            <a:lvl8pPr marL="3200154" algn="l" defTabSz="914330" rtl="0" eaLnBrk="1" latinLnBrk="0" hangingPunct="1">
              <a:defRPr sz="2100" kern="1200">
                <a:solidFill>
                  <a:schemeClr val="tx1"/>
                </a:solidFill>
                <a:latin typeface="Arial" charset="0"/>
                <a:ea typeface="+mn-ea"/>
                <a:cs typeface="+mn-cs"/>
              </a:defRPr>
            </a:lvl8pPr>
            <a:lvl9pPr marL="3657320" algn="l" defTabSz="914330" rtl="0" eaLnBrk="1" latinLnBrk="0" hangingPunct="1">
              <a:defRPr sz="2100" kern="1200">
                <a:solidFill>
                  <a:schemeClr val="tx1"/>
                </a:solidFill>
                <a:latin typeface="Arial" charset="0"/>
                <a:ea typeface="+mn-ea"/>
                <a:cs typeface="+mn-cs"/>
              </a:defRPr>
            </a:lvl9pPr>
          </a:lstStyle>
          <a:p>
            <a:r>
              <a:rPr lang="cs-CZ" sz="1800" dirty="0" smtClean="0"/>
              <a:t>Územní předpoklady pro novou smyčku </a:t>
            </a:r>
            <a:r>
              <a:rPr lang="cs-CZ" sz="1800" dirty="0"/>
              <a:t>tramvajové trati okolo Libereckých výstavních trhů včetně odbočky do muzea. </a:t>
            </a:r>
          </a:p>
        </p:txBody>
      </p:sp>
    </p:spTree>
    <p:extLst>
      <p:ext uri="{BB962C8B-B14F-4D97-AF65-F5344CB8AC3E}">
        <p14:creationId xmlns:p14="http://schemas.microsoft.com/office/powerpoint/2010/main" val="15433891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AU" dirty="0" smtClean="0"/>
              <a:t>©Jacobs </a:t>
            </a:r>
            <a:r>
              <a:rPr lang="pl-PL" dirty="0" smtClean="0"/>
              <a:t>2021</a:t>
            </a:r>
            <a:endParaRPr lang="en-AU" dirty="0"/>
          </a:p>
        </p:txBody>
      </p:sp>
      <p:sp>
        <p:nvSpPr>
          <p:cNvPr id="3" name="Zástupný symbol pro číslo snímku 2"/>
          <p:cNvSpPr>
            <a:spLocks noGrp="1"/>
          </p:cNvSpPr>
          <p:nvPr>
            <p:ph type="sldNum" sz="quarter" idx="11"/>
          </p:nvPr>
        </p:nvSpPr>
        <p:spPr/>
        <p:txBody>
          <a:bodyPr/>
          <a:lstStyle/>
          <a:p>
            <a:fld id="{9B3E39EC-4BE2-4DEA-81C0-4ABC0AAB4AC0}" type="slidenum">
              <a:rPr lang="en-AU" smtClean="0"/>
              <a:pPr/>
              <a:t>4</a:t>
            </a:fld>
            <a:endParaRPr lang="en-AU" dirty="0"/>
          </a:p>
        </p:txBody>
      </p:sp>
      <p:sp>
        <p:nvSpPr>
          <p:cNvPr id="10" name="Text Box 2"/>
          <p:cNvSpPr txBox="1">
            <a:spLocks noChangeArrowheads="1"/>
          </p:cNvSpPr>
          <p:nvPr/>
        </p:nvSpPr>
        <p:spPr bwMode="auto">
          <a:xfrm>
            <a:off x="245249" y="3054"/>
            <a:ext cx="10058400" cy="415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spAutoFit/>
          </a:bodyPr>
          <a:lstStyle>
            <a:defPPr>
              <a:defRPr lang="cs-CZ"/>
            </a:defPPr>
            <a:lvl1pPr algn="l" rtl="0" eaLnBrk="0" fontAlgn="base" hangingPunct="0">
              <a:spcBef>
                <a:spcPct val="0"/>
              </a:spcBef>
              <a:spcAft>
                <a:spcPct val="0"/>
              </a:spcAft>
              <a:defRPr sz="2100" kern="1200">
                <a:solidFill>
                  <a:schemeClr val="tx1"/>
                </a:solidFill>
                <a:latin typeface="Arial" charset="0"/>
                <a:ea typeface="+mn-ea"/>
                <a:cs typeface="+mn-cs"/>
              </a:defRPr>
            </a:lvl1pPr>
            <a:lvl2pPr marL="455579" indent="1587" algn="l" rtl="0" eaLnBrk="0" fontAlgn="base" hangingPunct="0">
              <a:spcBef>
                <a:spcPct val="0"/>
              </a:spcBef>
              <a:spcAft>
                <a:spcPct val="0"/>
              </a:spcAft>
              <a:defRPr sz="2100" kern="1200">
                <a:solidFill>
                  <a:schemeClr val="tx1"/>
                </a:solidFill>
                <a:latin typeface="Arial" charset="0"/>
                <a:ea typeface="+mn-ea"/>
                <a:cs typeface="+mn-cs"/>
              </a:defRPr>
            </a:lvl2pPr>
            <a:lvl3pPr marL="912743" indent="1587" algn="l" rtl="0" eaLnBrk="0" fontAlgn="base" hangingPunct="0">
              <a:spcBef>
                <a:spcPct val="0"/>
              </a:spcBef>
              <a:spcAft>
                <a:spcPct val="0"/>
              </a:spcAft>
              <a:defRPr sz="2100" kern="1200">
                <a:solidFill>
                  <a:schemeClr val="tx1"/>
                </a:solidFill>
                <a:latin typeface="Arial" charset="0"/>
                <a:ea typeface="+mn-ea"/>
                <a:cs typeface="+mn-cs"/>
              </a:defRPr>
            </a:lvl3pPr>
            <a:lvl4pPr marL="1369909" indent="1587" algn="l" rtl="0" eaLnBrk="0" fontAlgn="base" hangingPunct="0">
              <a:spcBef>
                <a:spcPct val="0"/>
              </a:spcBef>
              <a:spcAft>
                <a:spcPct val="0"/>
              </a:spcAft>
              <a:defRPr sz="2100" kern="1200">
                <a:solidFill>
                  <a:schemeClr val="tx1"/>
                </a:solidFill>
                <a:latin typeface="Arial" charset="0"/>
                <a:ea typeface="+mn-ea"/>
                <a:cs typeface="+mn-cs"/>
              </a:defRPr>
            </a:lvl4pPr>
            <a:lvl5pPr marL="1827073" indent="1587" algn="l" rtl="0" eaLnBrk="0" fontAlgn="base" hangingPunct="0">
              <a:spcBef>
                <a:spcPct val="0"/>
              </a:spcBef>
              <a:spcAft>
                <a:spcPct val="0"/>
              </a:spcAft>
              <a:defRPr sz="2100" kern="1200">
                <a:solidFill>
                  <a:schemeClr val="tx1"/>
                </a:solidFill>
                <a:latin typeface="Arial" charset="0"/>
                <a:ea typeface="+mn-ea"/>
                <a:cs typeface="+mn-cs"/>
              </a:defRPr>
            </a:lvl5pPr>
            <a:lvl6pPr marL="2285825" algn="l" defTabSz="914330" rtl="0" eaLnBrk="1" latinLnBrk="0" hangingPunct="1">
              <a:defRPr sz="2100" kern="1200">
                <a:solidFill>
                  <a:schemeClr val="tx1"/>
                </a:solidFill>
                <a:latin typeface="Arial" charset="0"/>
                <a:ea typeface="+mn-ea"/>
                <a:cs typeface="+mn-cs"/>
              </a:defRPr>
            </a:lvl6pPr>
            <a:lvl7pPr marL="2742990" algn="l" defTabSz="914330" rtl="0" eaLnBrk="1" latinLnBrk="0" hangingPunct="1">
              <a:defRPr sz="2100" kern="1200">
                <a:solidFill>
                  <a:schemeClr val="tx1"/>
                </a:solidFill>
                <a:latin typeface="Arial" charset="0"/>
                <a:ea typeface="+mn-ea"/>
                <a:cs typeface="+mn-cs"/>
              </a:defRPr>
            </a:lvl7pPr>
            <a:lvl8pPr marL="3200154" algn="l" defTabSz="914330" rtl="0" eaLnBrk="1" latinLnBrk="0" hangingPunct="1">
              <a:defRPr sz="2100" kern="1200">
                <a:solidFill>
                  <a:schemeClr val="tx1"/>
                </a:solidFill>
                <a:latin typeface="Arial" charset="0"/>
                <a:ea typeface="+mn-ea"/>
                <a:cs typeface="+mn-cs"/>
              </a:defRPr>
            </a:lvl8pPr>
            <a:lvl9pPr marL="3657320" algn="l" defTabSz="914330" rtl="0" eaLnBrk="1" latinLnBrk="0" hangingPunct="1">
              <a:defRPr sz="2100" kern="1200">
                <a:solidFill>
                  <a:schemeClr val="tx1"/>
                </a:solidFill>
                <a:latin typeface="Arial" charset="0"/>
                <a:ea typeface="+mn-ea"/>
                <a:cs typeface="+mn-cs"/>
              </a:defRPr>
            </a:lvl9pPr>
          </a:lstStyle>
          <a:p>
            <a:pPr>
              <a:spcBef>
                <a:spcPct val="50000"/>
              </a:spcBef>
            </a:pPr>
            <a:r>
              <a:rPr lang="cs-CZ" altLang="cs-CZ" dirty="0" smtClean="0">
                <a:solidFill>
                  <a:srgbClr val="0070C0"/>
                </a:solidFill>
                <a:latin typeface="Arial Black" pitchFamily="34" charset="0"/>
              </a:rPr>
              <a:t> ZMĚNA 88.5 </a:t>
            </a:r>
            <a:endParaRPr lang="cs-CZ" altLang="cs-CZ" dirty="0">
              <a:solidFill>
                <a:srgbClr val="0070C0"/>
              </a:solidFill>
              <a:latin typeface="Times New Roman" pitchFamily="18" charset="0"/>
            </a:endParaRPr>
          </a:p>
        </p:txBody>
      </p:sp>
      <p:sp>
        <p:nvSpPr>
          <p:cNvPr id="16" name="Obdélník 15"/>
          <p:cNvSpPr/>
          <p:nvPr/>
        </p:nvSpPr>
        <p:spPr>
          <a:xfrm>
            <a:off x="364182" y="418540"/>
            <a:ext cx="11434272" cy="646331"/>
          </a:xfrm>
          <a:prstGeom prst="rect">
            <a:avLst/>
          </a:prstGeom>
        </p:spPr>
        <p:txBody>
          <a:bodyPr wrap="square">
            <a:spAutoFit/>
          </a:bodyPr>
          <a:lstStyle>
            <a:defPPr>
              <a:defRPr lang="cs-CZ"/>
            </a:defPPr>
            <a:lvl1pPr algn="l" rtl="0" eaLnBrk="0" fontAlgn="base" hangingPunct="0">
              <a:spcBef>
                <a:spcPct val="0"/>
              </a:spcBef>
              <a:spcAft>
                <a:spcPct val="0"/>
              </a:spcAft>
              <a:defRPr sz="2100" kern="1200">
                <a:solidFill>
                  <a:schemeClr val="tx1"/>
                </a:solidFill>
                <a:latin typeface="Arial" charset="0"/>
                <a:ea typeface="+mn-ea"/>
                <a:cs typeface="+mn-cs"/>
              </a:defRPr>
            </a:lvl1pPr>
            <a:lvl2pPr marL="455579" indent="1587" algn="l" rtl="0" eaLnBrk="0" fontAlgn="base" hangingPunct="0">
              <a:spcBef>
                <a:spcPct val="0"/>
              </a:spcBef>
              <a:spcAft>
                <a:spcPct val="0"/>
              </a:spcAft>
              <a:defRPr sz="2100" kern="1200">
                <a:solidFill>
                  <a:schemeClr val="tx1"/>
                </a:solidFill>
                <a:latin typeface="Arial" charset="0"/>
                <a:ea typeface="+mn-ea"/>
                <a:cs typeface="+mn-cs"/>
              </a:defRPr>
            </a:lvl2pPr>
            <a:lvl3pPr marL="912743" indent="1587" algn="l" rtl="0" eaLnBrk="0" fontAlgn="base" hangingPunct="0">
              <a:spcBef>
                <a:spcPct val="0"/>
              </a:spcBef>
              <a:spcAft>
                <a:spcPct val="0"/>
              </a:spcAft>
              <a:defRPr sz="2100" kern="1200">
                <a:solidFill>
                  <a:schemeClr val="tx1"/>
                </a:solidFill>
                <a:latin typeface="Arial" charset="0"/>
                <a:ea typeface="+mn-ea"/>
                <a:cs typeface="+mn-cs"/>
              </a:defRPr>
            </a:lvl3pPr>
            <a:lvl4pPr marL="1369909" indent="1587" algn="l" rtl="0" eaLnBrk="0" fontAlgn="base" hangingPunct="0">
              <a:spcBef>
                <a:spcPct val="0"/>
              </a:spcBef>
              <a:spcAft>
                <a:spcPct val="0"/>
              </a:spcAft>
              <a:defRPr sz="2100" kern="1200">
                <a:solidFill>
                  <a:schemeClr val="tx1"/>
                </a:solidFill>
                <a:latin typeface="Arial" charset="0"/>
                <a:ea typeface="+mn-ea"/>
                <a:cs typeface="+mn-cs"/>
              </a:defRPr>
            </a:lvl4pPr>
            <a:lvl5pPr marL="1827073" indent="1587" algn="l" rtl="0" eaLnBrk="0" fontAlgn="base" hangingPunct="0">
              <a:spcBef>
                <a:spcPct val="0"/>
              </a:spcBef>
              <a:spcAft>
                <a:spcPct val="0"/>
              </a:spcAft>
              <a:defRPr sz="2100" kern="1200">
                <a:solidFill>
                  <a:schemeClr val="tx1"/>
                </a:solidFill>
                <a:latin typeface="Arial" charset="0"/>
                <a:ea typeface="+mn-ea"/>
                <a:cs typeface="+mn-cs"/>
              </a:defRPr>
            </a:lvl5pPr>
            <a:lvl6pPr marL="2285825" algn="l" defTabSz="914330" rtl="0" eaLnBrk="1" latinLnBrk="0" hangingPunct="1">
              <a:defRPr sz="2100" kern="1200">
                <a:solidFill>
                  <a:schemeClr val="tx1"/>
                </a:solidFill>
                <a:latin typeface="Arial" charset="0"/>
                <a:ea typeface="+mn-ea"/>
                <a:cs typeface="+mn-cs"/>
              </a:defRPr>
            </a:lvl6pPr>
            <a:lvl7pPr marL="2742990" algn="l" defTabSz="914330" rtl="0" eaLnBrk="1" latinLnBrk="0" hangingPunct="1">
              <a:defRPr sz="2100" kern="1200">
                <a:solidFill>
                  <a:schemeClr val="tx1"/>
                </a:solidFill>
                <a:latin typeface="Arial" charset="0"/>
                <a:ea typeface="+mn-ea"/>
                <a:cs typeface="+mn-cs"/>
              </a:defRPr>
            </a:lvl7pPr>
            <a:lvl8pPr marL="3200154" algn="l" defTabSz="914330" rtl="0" eaLnBrk="1" latinLnBrk="0" hangingPunct="1">
              <a:defRPr sz="2100" kern="1200">
                <a:solidFill>
                  <a:schemeClr val="tx1"/>
                </a:solidFill>
                <a:latin typeface="Arial" charset="0"/>
                <a:ea typeface="+mn-ea"/>
                <a:cs typeface="+mn-cs"/>
              </a:defRPr>
            </a:lvl8pPr>
            <a:lvl9pPr marL="3657320" algn="l" defTabSz="914330" rtl="0" eaLnBrk="1" latinLnBrk="0" hangingPunct="1">
              <a:defRPr sz="2100" kern="1200">
                <a:solidFill>
                  <a:schemeClr val="tx1"/>
                </a:solidFill>
                <a:latin typeface="Arial" charset="0"/>
                <a:ea typeface="+mn-ea"/>
                <a:cs typeface="+mn-cs"/>
              </a:defRPr>
            </a:lvl9pPr>
          </a:lstStyle>
          <a:p>
            <a:pPr algn="just">
              <a:spcBef>
                <a:spcPts val="600"/>
              </a:spcBef>
              <a:spcAft>
                <a:spcPts val="0"/>
              </a:spcAft>
              <a:buClr>
                <a:srgbClr val="6F006E"/>
              </a:buClr>
              <a:buSzPts val="900"/>
              <a:tabLst>
                <a:tab pos="180340" algn="l"/>
                <a:tab pos="228600" algn="l"/>
                <a:tab pos="270510" algn="l"/>
              </a:tabLst>
            </a:pPr>
            <a:r>
              <a:rPr lang="cs-CZ" sz="1800" dirty="0"/>
              <a:t>P</a:t>
            </a:r>
            <a:r>
              <a:rPr lang="cs-CZ" sz="1800" dirty="0" smtClean="0"/>
              <a:t>ereny </a:t>
            </a:r>
            <a:r>
              <a:rPr lang="cs-CZ" sz="1800" dirty="0"/>
              <a:t>v Krásné Studánce. </a:t>
            </a:r>
            <a:r>
              <a:rPr lang="cs-CZ" sz="1800" dirty="0" smtClean="0"/>
              <a:t>Oproti předchozímu řešení především dílčí </a:t>
            </a:r>
            <a:r>
              <a:rPr lang="cs-CZ" sz="1800" dirty="0"/>
              <a:t>úprava dopravního </a:t>
            </a:r>
            <a:r>
              <a:rPr lang="cs-CZ" sz="1800" dirty="0" smtClean="0"/>
              <a:t>napojení na 1/13. Již obsaženo v předchozí fázi + samostatně řešená změna platného ÚP. Částečný překryv se změnou 96</a:t>
            </a:r>
            <a:endParaRPr lang="cs-CZ" sz="1800" dirty="0"/>
          </a:p>
        </p:txBody>
      </p:sp>
      <p:sp>
        <p:nvSpPr>
          <p:cNvPr id="4"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a:p>
        </p:txBody>
      </p:sp>
      <p:sp>
        <p:nvSpPr>
          <p:cNvPr id="18" name="Obdélník 17"/>
          <p:cNvSpPr/>
          <p:nvPr/>
        </p:nvSpPr>
        <p:spPr>
          <a:xfrm>
            <a:off x="346840" y="4797247"/>
            <a:ext cx="11451614" cy="1754326"/>
          </a:xfrm>
          <a:prstGeom prst="rect">
            <a:avLst/>
          </a:prstGeom>
        </p:spPr>
        <p:txBody>
          <a:bodyPr wrap="square">
            <a:spAutoFit/>
          </a:bodyPr>
          <a:lstStyle>
            <a:defPPr>
              <a:defRPr lang="cs-CZ"/>
            </a:defPPr>
            <a:lvl1pPr algn="l" rtl="0" eaLnBrk="0" fontAlgn="base" hangingPunct="0">
              <a:spcBef>
                <a:spcPct val="0"/>
              </a:spcBef>
              <a:spcAft>
                <a:spcPct val="0"/>
              </a:spcAft>
              <a:defRPr sz="2100" kern="1200">
                <a:solidFill>
                  <a:schemeClr val="tx1"/>
                </a:solidFill>
                <a:latin typeface="Arial" charset="0"/>
                <a:ea typeface="+mn-ea"/>
                <a:cs typeface="+mn-cs"/>
              </a:defRPr>
            </a:lvl1pPr>
            <a:lvl2pPr marL="455579" indent="1587" algn="l" rtl="0" eaLnBrk="0" fontAlgn="base" hangingPunct="0">
              <a:spcBef>
                <a:spcPct val="0"/>
              </a:spcBef>
              <a:spcAft>
                <a:spcPct val="0"/>
              </a:spcAft>
              <a:defRPr sz="2100" kern="1200">
                <a:solidFill>
                  <a:schemeClr val="tx1"/>
                </a:solidFill>
                <a:latin typeface="Arial" charset="0"/>
                <a:ea typeface="+mn-ea"/>
                <a:cs typeface="+mn-cs"/>
              </a:defRPr>
            </a:lvl2pPr>
            <a:lvl3pPr marL="912743" indent="1587" algn="l" rtl="0" eaLnBrk="0" fontAlgn="base" hangingPunct="0">
              <a:spcBef>
                <a:spcPct val="0"/>
              </a:spcBef>
              <a:spcAft>
                <a:spcPct val="0"/>
              </a:spcAft>
              <a:defRPr sz="2100" kern="1200">
                <a:solidFill>
                  <a:schemeClr val="tx1"/>
                </a:solidFill>
                <a:latin typeface="Arial" charset="0"/>
                <a:ea typeface="+mn-ea"/>
                <a:cs typeface="+mn-cs"/>
              </a:defRPr>
            </a:lvl3pPr>
            <a:lvl4pPr marL="1369909" indent="1587" algn="l" rtl="0" eaLnBrk="0" fontAlgn="base" hangingPunct="0">
              <a:spcBef>
                <a:spcPct val="0"/>
              </a:spcBef>
              <a:spcAft>
                <a:spcPct val="0"/>
              </a:spcAft>
              <a:defRPr sz="2100" kern="1200">
                <a:solidFill>
                  <a:schemeClr val="tx1"/>
                </a:solidFill>
                <a:latin typeface="Arial" charset="0"/>
                <a:ea typeface="+mn-ea"/>
                <a:cs typeface="+mn-cs"/>
              </a:defRPr>
            </a:lvl4pPr>
            <a:lvl5pPr marL="1827073" indent="1587" algn="l" rtl="0" eaLnBrk="0" fontAlgn="base" hangingPunct="0">
              <a:spcBef>
                <a:spcPct val="0"/>
              </a:spcBef>
              <a:spcAft>
                <a:spcPct val="0"/>
              </a:spcAft>
              <a:defRPr sz="2100" kern="1200">
                <a:solidFill>
                  <a:schemeClr val="tx1"/>
                </a:solidFill>
                <a:latin typeface="Arial" charset="0"/>
                <a:ea typeface="+mn-ea"/>
                <a:cs typeface="+mn-cs"/>
              </a:defRPr>
            </a:lvl5pPr>
            <a:lvl6pPr marL="2285825" algn="l" defTabSz="914330" rtl="0" eaLnBrk="1" latinLnBrk="0" hangingPunct="1">
              <a:defRPr sz="2100" kern="1200">
                <a:solidFill>
                  <a:schemeClr val="tx1"/>
                </a:solidFill>
                <a:latin typeface="Arial" charset="0"/>
                <a:ea typeface="+mn-ea"/>
                <a:cs typeface="+mn-cs"/>
              </a:defRPr>
            </a:lvl6pPr>
            <a:lvl7pPr marL="2742990" algn="l" defTabSz="914330" rtl="0" eaLnBrk="1" latinLnBrk="0" hangingPunct="1">
              <a:defRPr sz="2100" kern="1200">
                <a:solidFill>
                  <a:schemeClr val="tx1"/>
                </a:solidFill>
                <a:latin typeface="Arial" charset="0"/>
                <a:ea typeface="+mn-ea"/>
                <a:cs typeface="+mn-cs"/>
              </a:defRPr>
            </a:lvl7pPr>
            <a:lvl8pPr marL="3200154" algn="l" defTabSz="914330" rtl="0" eaLnBrk="1" latinLnBrk="0" hangingPunct="1">
              <a:defRPr sz="2100" kern="1200">
                <a:solidFill>
                  <a:schemeClr val="tx1"/>
                </a:solidFill>
                <a:latin typeface="Arial" charset="0"/>
                <a:ea typeface="+mn-ea"/>
                <a:cs typeface="+mn-cs"/>
              </a:defRPr>
            </a:lvl8pPr>
            <a:lvl9pPr marL="3657320" algn="l" defTabSz="914330" rtl="0" eaLnBrk="1" latinLnBrk="0" hangingPunct="1">
              <a:defRPr sz="2100" kern="1200">
                <a:solidFill>
                  <a:schemeClr val="tx1"/>
                </a:solidFill>
                <a:latin typeface="Arial" charset="0"/>
                <a:ea typeface="+mn-ea"/>
                <a:cs typeface="+mn-cs"/>
              </a:defRPr>
            </a:lvl9pPr>
          </a:lstStyle>
          <a:p>
            <a:pPr marL="285750" indent="-285750" algn="just">
              <a:buFont typeface="Arial" panose="020B0604020202020204" pitchFamily="34" charset="0"/>
              <a:buChar char="•"/>
            </a:pPr>
            <a:r>
              <a:rPr lang="cs-CZ" sz="1800" dirty="0" smtClean="0"/>
              <a:t>Koncepční řešení zachováno – dílčí úprava ve vedení a kategorizaci dopravních koridorů </a:t>
            </a:r>
          </a:p>
          <a:p>
            <a:pPr marL="285750" indent="-285750" algn="just">
              <a:buFont typeface="Arial" panose="020B0604020202020204" pitchFamily="34" charset="0"/>
              <a:buChar char="•"/>
            </a:pPr>
            <a:r>
              <a:rPr lang="cs-CZ" sz="1800" dirty="0" smtClean="0"/>
              <a:t>Přeřešení rozsahu a rozmístění ploch s rozdílným způsobem využití – OV hasiči + BO jižně od rybníka</a:t>
            </a:r>
          </a:p>
          <a:p>
            <a:pPr marL="285750" indent="-285750" algn="just">
              <a:buFont typeface="Arial" panose="020B0604020202020204" pitchFamily="34" charset="0"/>
              <a:buChar char="•"/>
            </a:pPr>
            <a:r>
              <a:rPr lang="cs-CZ" sz="1800" dirty="0" smtClean="0"/>
              <a:t>Nové dopravní napojení průmyslového areálu + odclonění</a:t>
            </a:r>
          </a:p>
          <a:p>
            <a:pPr marL="285750" indent="-285750" algn="just">
              <a:buFont typeface="Arial" panose="020B0604020202020204" pitchFamily="34" charset="0"/>
              <a:buChar char="•"/>
            </a:pPr>
            <a:r>
              <a:rPr lang="cs-CZ" sz="1800" dirty="0" smtClean="0"/>
              <a:t>V souvislosti se změnou 96 v prostoru stávajícího průmyslového areálu vymezena funkce lehké výroby (VL) = zachován stávající stav</a:t>
            </a:r>
          </a:p>
          <a:p>
            <a:pPr marL="285750" indent="-285750" algn="just">
              <a:buFont typeface="Arial" panose="020B0604020202020204" pitchFamily="34" charset="0"/>
              <a:buChar char="•"/>
            </a:pPr>
            <a:r>
              <a:rPr lang="cs-CZ" sz="1800" dirty="0" smtClean="0"/>
              <a:t>Izolační zeleň, plochy pro sport</a:t>
            </a:r>
            <a:endParaRPr lang="cs-CZ" sz="1800" dirty="0"/>
          </a:p>
        </p:txBody>
      </p:sp>
      <p:sp>
        <p:nvSpPr>
          <p:cNvPr id="19" name="Text Box 2"/>
          <p:cNvSpPr txBox="1">
            <a:spLocks noChangeArrowheads="1"/>
          </p:cNvSpPr>
          <p:nvPr/>
        </p:nvSpPr>
        <p:spPr bwMode="auto">
          <a:xfrm>
            <a:off x="346840" y="4453669"/>
            <a:ext cx="10700618" cy="307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9" tIns="45714" rIns="91429" bIns="45714">
            <a:spAutoFit/>
          </a:bodyPr>
          <a:lstStyle>
            <a:defPPr>
              <a:defRPr lang="cs-CZ"/>
            </a:defPPr>
            <a:lvl1pPr algn="l" rtl="0" eaLnBrk="0" fontAlgn="base" hangingPunct="0">
              <a:spcBef>
                <a:spcPct val="0"/>
              </a:spcBef>
              <a:spcAft>
                <a:spcPct val="0"/>
              </a:spcAft>
              <a:defRPr sz="2100" kern="1200">
                <a:solidFill>
                  <a:schemeClr val="tx1"/>
                </a:solidFill>
                <a:latin typeface="Arial" charset="0"/>
                <a:ea typeface="+mn-ea"/>
                <a:cs typeface="+mn-cs"/>
              </a:defRPr>
            </a:lvl1pPr>
            <a:lvl2pPr marL="455579" indent="1587" algn="l" rtl="0" eaLnBrk="0" fontAlgn="base" hangingPunct="0">
              <a:spcBef>
                <a:spcPct val="0"/>
              </a:spcBef>
              <a:spcAft>
                <a:spcPct val="0"/>
              </a:spcAft>
              <a:defRPr sz="2100" kern="1200">
                <a:solidFill>
                  <a:schemeClr val="tx1"/>
                </a:solidFill>
                <a:latin typeface="Arial" charset="0"/>
                <a:ea typeface="+mn-ea"/>
                <a:cs typeface="+mn-cs"/>
              </a:defRPr>
            </a:lvl2pPr>
            <a:lvl3pPr marL="912743" indent="1587" algn="l" rtl="0" eaLnBrk="0" fontAlgn="base" hangingPunct="0">
              <a:spcBef>
                <a:spcPct val="0"/>
              </a:spcBef>
              <a:spcAft>
                <a:spcPct val="0"/>
              </a:spcAft>
              <a:defRPr sz="2100" kern="1200">
                <a:solidFill>
                  <a:schemeClr val="tx1"/>
                </a:solidFill>
                <a:latin typeface="Arial" charset="0"/>
                <a:ea typeface="+mn-ea"/>
                <a:cs typeface="+mn-cs"/>
              </a:defRPr>
            </a:lvl3pPr>
            <a:lvl4pPr marL="1369909" indent="1587" algn="l" rtl="0" eaLnBrk="0" fontAlgn="base" hangingPunct="0">
              <a:spcBef>
                <a:spcPct val="0"/>
              </a:spcBef>
              <a:spcAft>
                <a:spcPct val="0"/>
              </a:spcAft>
              <a:defRPr sz="2100" kern="1200">
                <a:solidFill>
                  <a:schemeClr val="tx1"/>
                </a:solidFill>
                <a:latin typeface="Arial" charset="0"/>
                <a:ea typeface="+mn-ea"/>
                <a:cs typeface="+mn-cs"/>
              </a:defRPr>
            </a:lvl4pPr>
            <a:lvl5pPr marL="1827073" indent="1587" algn="l" rtl="0" eaLnBrk="0" fontAlgn="base" hangingPunct="0">
              <a:spcBef>
                <a:spcPct val="0"/>
              </a:spcBef>
              <a:spcAft>
                <a:spcPct val="0"/>
              </a:spcAft>
              <a:defRPr sz="2100" kern="1200">
                <a:solidFill>
                  <a:schemeClr val="tx1"/>
                </a:solidFill>
                <a:latin typeface="Arial" charset="0"/>
                <a:ea typeface="+mn-ea"/>
                <a:cs typeface="+mn-cs"/>
              </a:defRPr>
            </a:lvl5pPr>
            <a:lvl6pPr marL="2285825" algn="l" defTabSz="914330" rtl="0" eaLnBrk="1" latinLnBrk="0" hangingPunct="1">
              <a:defRPr sz="2100" kern="1200">
                <a:solidFill>
                  <a:schemeClr val="tx1"/>
                </a:solidFill>
                <a:latin typeface="Arial" charset="0"/>
                <a:ea typeface="+mn-ea"/>
                <a:cs typeface="+mn-cs"/>
              </a:defRPr>
            </a:lvl6pPr>
            <a:lvl7pPr marL="2742990" algn="l" defTabSz="914330" rtl="0" eaLnBrk="1" latinLnBrk="0" hangingPunct="1">
              <a:defRPr sz="2100" kern="1200">
                <a:solidFill>
                  <a:schemeClr val="tx1"/>
                </a:solidFill>
                <a:latin typeface="Arial" charset="0"/>
                <a:ea typeface="+mn-ea"/>
                <a:cs typeface="+mn-cs"/>
              </a:defRPr>
            </a:lvl7pPr>
            <a:lvl8pPr marL="3200154" algn="l" defTabSz="914330" rtl="0" eaLnBrk="1" latinLnBrk="0" hangingPunct="1">
              <a:defRPr sz="2100" kern="1200">
                <a:solidFill>
                  <a:schemeClr val="tx1"/>
                </a:solidFill>
                <a:latin typeface="Arial" charset="0"/>
                <a:ea typeface="+mn-ea"/>
                <a:cs typeface="+mn-cs"/>
              </a:defRPr>
            </a:lvl8pPr>
            <a:lvl9pPr marL="3657320" algn="l" defTabSz="914330" rtl="0" eaLnBrk="1" latinLnBrk="0" hangingPunct="1">
              <a:defRPr sz="2100" kern="1200">
                <a:solidFill>
                  <a:schemeClr val="tx1"/>
                </a:solidFill>
                <a:latin typeface="Arial" charset="0"/>
                <a:ea typeface="+mn-ea"/>
                <a:cs typeface="+mn-cs"/>
              </a:defRPr>
            </a:lvl9pPr>
          </a:lstStyle>
          <a:p>
            <a:pPr>
              <a:spcBef>
                <a:spcPct val="50000"/>
              </a:spcBef>
            </a:pPr>
            <a:r>
              <a:rPr lang="cs-CZ" altLang="cs-CZ" sz="1400" dirty="0" smtClean="0">
                <a:solidFill>
                  <a:srgbClr val="000099"/>
                </a:solidFill>
                <a:latin typeface="Arial Black" pitchFamily="34" charset="0"/>
              </a:rPr>
              <a:t>NÁVRH ŘEŠENÍ A ÚZEMNÍ SOUVISLOSTI</a:t>
            </a:r>
            <a:endParaRPr lang="cs-CZ" altLang="cs-CZ" sz="1400" dirty="0">
              <a:solidFill>
                <a:srgbClr val="000099"/>
              </a:solidFill>
              <a:latin typeface="Times New Roman" pitchFamily="18" charset="0"/>
            </a:endParaRPr>
          </a:p>
        </p:txBody>
      </p:sp>
      <p:pic>
        <p:nvPicPr>
          <p:cNvPr id="2055"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l="77488" t="34995" r="6917" b="19148"/>
          <a:stretch/>
        </p:blipFill>
        <p:spPr bwMode="auto">
          <a:xfrm>
            <a:off x="3925613" y="1047109"/>
            <a:ext cx="3295599" cy="3340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Obrázek 21"/>
          <p:cNvPicPr/>
          <p:nvPr/>
        </p:nvPicPr>
        <p:blipFill rotWithShape="1">
          <a:blip r:embed="rId4"/>
          <a:srcRect l="67341" t="49223" r="11740" b="4047"/>
          <a:stretch/>
        </p:blipFill>
        <p:spPr bwMode="auto">
          <a:xfrm>
            <a:off x="346840" y="1047109"/>
            <a:ext cx="3437008" cy="3340450"/>
          </a:xfrm>
          <a:prstGeom prst="rect">
            <a:avLst/>
          </a:prstGeom>
          <a:ln>
            <a:noFill/>
          </a:ln>
          <a:extLst>
            <a:ext uri="{53640926-AAD7-44D8-BBD7-CCE9431645EC}">
              <a14:shadowObscured xmlns:a14="http://schemas.microsoft.com/office/drawing/2010/main"/>
            </a:ext>
          </a:extLst>
        </p:spPr>
      </p:pic>
      <p:pic>
        <p:nvPicPr>
          <p:cNvPr id="102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824" t="15436" r="57063" b="4534"/>
          <a:stretch/>
        </p:blipFill>
        <p:spPr bwMode="auto">
          <a:xfrm>
            <a:off x="7327074" y="1047109"/>
            <a:ext cx="4037612" cy="3363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3314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AU" dirty="0" smtClean="0"/>
              <a:t>©Jacobs </a:t>
            </a:r>
            <a:r>
              <a:rPr lang="pl-PL" dirty="0" smtClean="0"/>
              <a:t>2021</a:t>
            </a:r>
            <a:endParaRPr lang="en-AU" dirty="0"/>
          </a:p>
        </p:txBody>
      </p:sp>
      <p:sp>
        <p:nvSpPr>
          <p:cNvPr id="3" name="Zástupný symbol pro číslo snímku 2"/>
          <p:cNvSpPr>
            <a:spLocks noGrp="1"/>
          </p:cNvSpPr>
          <p:nvPr>
            <p:ph type="sldNum" sz="quarter" idx="11"/>
          </p:nvPr>
        </p:nvSpPr>
        <p:spPr/>
        <p:txBody>
          <a:bodyPr/>
          <a:lstStyle/>
          <a:p>
            <a:fld id="{9B3E39EC-4BE2-4DEA-81C0-4ABC0AAB4AC0}" type="slidenum">
              <a:rPr lang="en-AU" smtClean="0"/>
              <a:pPr/>
              <a:t>5</a:t>
            </a:fld>
            <a:endParaRPr lang="en-AU" dirty="0"/>
          </a:p>
        </p:txBody>
      </p:sp>
      <p:sp>
        <p:nvSpPr>
          <p:cNvPr id="9" name="Obdélník 8"/>
          <p:cNvSpPr/>
          <p:nvPr/>
        </p:nvSpPr>
        <p:spPr>
          <a:xfrm>
            <a:off x="474541" y="766268"/>
            <a:ext cx="11343035" cy="1569660"/>
          </a:xfrm>
          <a:prstGeom prst="rect">
            <a:avLst/>
          </a:prstGeom>
        </p:spPr>
        <p:txBody>
          <a:bodyPr wrap="square">
            <a:spAutoFit/>
          </a:bodyPr>
          <a:lstStyle>
            <a:defPPr>
              <a:defRPr lang="cs-CZ"/>
            </a:defPPr>
            <a:lvl1pPr algn="l" rtl="0" eaLnBrk="0" fontAlgn="base" hangingPunct="0">
              <a:spcBef>
                <a:spcPct val="0"/>
              </a:spcBef>
              <a:spcAft>
                <a:spcPct val="0"/>
              </a:spcAft>
              <a:defRPr sz="2100" kern="1200">
                <a:solidFill>
                  <a:schemeClr val="tx1"/>
                </a:solidFill>
                <a:latin typeface="Arial" charset="0"/>
                <a:ea typeface="+mn-ea"/>
                <a:cs typeface="+mn-cs"/>
              </a:defRPr>
            </a:lvl1pPr>
            <a:lvl2pPr marL="455579" indent="1587" algn="l" rtl="0" eaLnBrk="0" fontAlgn="base" hangingPunct="0">
              <a:spcBef>
                <a:spcPct val="0"/>
              </a:spcBef>
              <a:spcAft>
                <a:spcPct val="0"/>
              </a:spcAft>
              <a:defRPr sz="2100" kern="1200">
                <a:solidFill>
                  <a:schemeClr val="tx1"/>
                </a:solidFill>
                <a:latin typeface="Arial" charset="0"/>
                <a:ea typeface="+mn-ea"/>
                <a:cs typeface="+mn-cs"/>
              </a:defRPr>
            </a:lvl2pPr>
            <a:lvl3pPr marL="912743" indent="1587" algn="l" rtl="0" eaLnBrk="0" fontAlgn="base" hangingPunct="0">
              <a:spcBef>
                <a:spcPct val="0"/>
              </a:spcBef>
              <a:spcAft>
                <a:spcPct val="0"/>
              </a:spcAft>
              <a:defRPr sz="2100" kern="1200">
                <a:solidFill>
                  <a:schemeClr val="tx1"/>
                </a:solidFill>
                <a:latin typeface="Arial" charset="0"/>
                <a:ea typeface="+mn-ea"/>
                <a:cs typeface="+mn-cs"/>
              </a:defRPr>
            </a:lvl3pPr>
            <a:lvl4pPr marL="1369909" indent="1587" algn="l" rtl="0" eaLnBrk="0" fontAlgn="base" hangingPunct="0">
              <a:spcBef>
                <a:spcPct val="0"/>
              </a:spcBef>
              <a:spcAft>
                <a:spcPct val="0"/>
              </a:spcAft>
              <a:defRPr sz="2100" kern="1200">
                <a:solidFill>
                  <a:schemeClr val="tx1"/>
                </a:solidFill>
                <a:latin typeface="Arial" charset="0"/>
                <a:ea typeface="+mn-ea"/>
                <a:cs typeface="+mn-cs"/>
              </a:defRPr>
            </a:lvl4pPr>
            <a:lvl5pPr marL="1827073" indent="1587" algn="l" rtl="0" eaLnBrk="0" fontAlgn="base" hangingPunct="0">
              <a:spcBef>
                <a:spcPct val="0"/>
              </a:spcBef>
              <a:spcAft>
                <a:spcPct val="0"/>
              </a:spcAft>
              <a:defRPr sz="2100" kern="1200">
                <a:solidFill>
                  <a:schemeClr val="tx1"/>
                </a:solidFill>
                <a:latin typeface="Arial" charset="0"/>
                <a:ea typeface="+mn-ea"/>
                <a:cs typeface="+mn-cs"/>
              </a:defRPr>
            </a:lvl5pPr>
            <a:lvl6pPr marL="2285825" algn="l" defTabSz="914330" rtl="0" eaLnBrk="1" latinLnBrk="0" hangingPunct="1">
              <a:defRPr sz="2100" kern="1200">
                <a:solidFill>
                  <a:schemeClr val="tx1"/>
                </a:solidFill>
                <a:latin typeface="Arial" charset="0"/>
                <a:ea typeface="+mn-ea"/>
                <a:cs typeface="+mn-cs"/>
              </a:defRPr>
            </a:lvl6pPr>
            <a:lvl7pPr marL="2742990" algn="l" defTabSz="914330" rtl="0" eaLnBrk="1" latinLnBrk="0" hangingPunct="1">
              <a:defRPr sz="2100" kern="1200">
                <a:solidFill>
                  <a:schemeClr val="tx1"/>
                </a:solidFill>
                <a:latin typeface="Arial" charset="0"/>
                <a:ea typeface="+mn-ea"/>
                <a:cs typeface="+mn-cs"/>
              </a:defRPr>
            </a:lvl7pPr>
            <a:lvl8pPr marL="3200154" algn="l" defTabSz="914330" rtl="0" eaLnBrk="1" latinLnBrk="0" hangingPunct="1">
              <a:defRPr sz="2100" kern="1200">
                <a:solidFill>
                  <a:schemeClr val="tx1"/>
                </a:solidFill>
                <a:latin typeface="Arial" charset="0"/>
                <a:ea typeface="+mn-ea"/>
                <a:cs typeface="+mn-cs"/>
              </a:defRPr>
            </a:lvl8pPr>
            <a:lvl9pPr marL="3657320" algn="l" defTabSz="914330" rtl="0" eaLnBrk="1" latinLnBrk="0" hangingPunct="1">
              <a:defRPr sz="2100" kern="1200">
                <a:solidFill>
                  <a:schemeClr val="tx1"/>
                </a:solidFill>
                <a:latin typeface="Arial" charset="0"/>
                <a:ea typeface="+mn-ea"/>
                <a:cs typeface="+mn-cs"/>
              </a:defRPr>
            </a:lvl9pPr>
          </a:lstStyle>
          <a:p>
            <a:pPr marL="285750" lvl="0" indent="-285750" algn="just">
              <a:buClr>
                <a:srgbClr val="6F006E"/>
              </a:buClr>
              <a:buFont typeface="Arial" panose="020B0604020202020204" pitchFamily="34" charset="0"/>
              <a:buChar char="•"/>
            </a:pPr>
            <a:r>
              <a:rPr lang="cs-CZ" sz="1600" dirty="0" smtClean="0"/>
              <a:t>Hlukově </a:t>
            </a:r>
            <a:r>
              <a:rPr lang="cs-CZ" sz="1600" dirty="0"/>
              <a:t>zatížené území </a:t>
            </a:r>
            <a:r>
              <a:rPr lang="cs-CZ" sz="1600" dirty="0" smtClean="0"/>
              <a:t>(překračován limit pro hluk </a:t>
            </a:r>
            <a:r>
              <a:rPr lang="cs-CZ" sz="1600" dirty="0"/>
              <a:t>z </a:t>
            </a:r>
            <a:r>
              <a:rPr lang="cs-CZ" sz="1600" dirty="0" smtClean="0"/>
              <a:t>dopravy </a:t>
            </a:r>
            <a:r>
              <a:rPr lang="cs-CZ" sz="1600" dirty="0"/>
              <a:t>na místních komunikacích u domu č.p. </a:t>
            </a:r>
            <a:r>
              <a:rPr lang="cs-CZ" sz="1600" dirty="0" smtClean="0"/>
              <a:t>154. </a:t>
            </a:r>
          </a:p>
          <a:p>
            <a:pPr marL="285750" indent="-285750" algn="just">
              <a:buClr>
                <a:srgbClr val="6F006E"/>
              </a:buClr>
              <a:buFont typeface="Arial" panose="020B0604020202020204" pitchFamily="34" charset="0"/>
              <a:buChar char="•"/>
            </a:pPr>
            <a:r>
              <a:rPr lang="cs-CZ" sz="1600" dirty="0"/>
              <a:t>Imisní limity plněny</a:t>
            </a:r>
          </a:p>
          <a:p>
            <a:pPr marL="285750" lvl="0" indent="-285750">
              <a:buClr>
                <a:srgbClr val="6F006E"/>
              </a:buClr>
              <a:buFont typeface="Arial" panose="020B0604020202020204" pitchFamily="34" charset="0"/>
              <a:buChar char="•"/>
            </a:pPr>
            <a:r>
              <a:rPr lang="cs-CZ" sz="1600" dirty="0" smtClean="0"/>
              <a:t>ZPF I. a II. třídy ochrany – dílčí roztříštěné zábory</a:t>
            </a:r>
          </a:p>
          <a:p>
            <a:pPr marL="285750" lvl="0" indent="-285750">
              <a:buClr>
                <a:srgbClr val="6F006E"/>
              </a:buClr>
              <a:buFont typeface="Arial" panose="020B0604020202020204" pitchFamily="34" charset="0"/>
              <a:buChar char="•"/>
            </a:pPr>
            <a:r>
              <a:rPr lang="cs-CZ" sz="1600" dirty="0" smtClean="0"/>
              <a:t>Vodní nádrž Kačák</a:t>
            </a:r>
          </a:p>
          <a:p>
            <a:pPr marL="285750" lvl="0" indent="-285750">
              <a:buClr>
                <a:srgbClr val="6F006E"/>
              </a:buClr>
              <a:buFont typeface="Arial" panose="020B0604020202020204" pitchFamily="34" charset="0"/>
              <a:buChar char="•"/>
            </a:pPr>
            <a:r>
              <a:rPr lang="cs-CZ" sz="1600" dirty="0" smtClean="0"/>
              <a:t>Vliv na Natura 2000 vyloučen</a:t>
            </a:r>
          </a:p>
          <a:p>
            <a:pPr marL="285750" lvl="0" indent="-285750">
              <a:buClr>
                <a:srgbClr val="6F006E"/>
              </a:buClr>
              <a:buFont typeface="Arial" panose="020B0604020202020204" pitchFamily="34" charset="0"/>
              <a:buChar char="•"/>
            </a:pPr>
            <a:r>
              <a:rPr lang="cs-CZ" sz="1600" dirty="0" smtClean="0"/>
              <a:t>Bez střetu se ZCHÚ, ÚSES a VKP</a:t>
            </a:r>
            <a:endParaRPr lang="cs-CZ" sz="1600" dirty="0"/>
          </a:p>
        </p:txBody>
      </p:sp>
      <p:sp>
        <p:nvSpPr>
          <p:cNvPr id="10" name="Text Box 2"/>
          <p:cNvSpPr txBox="1">
            <a:spLocks noChangeArrowheads="1"/>
          </p:cNvSpPr>
          <p:nvPr/>
        </p:nvSpPr>
        <p:spPr bwMode="auto">
          <a:xfrm>
            <a:off x="364182" y="427726"/>
            <a:ext cx="10058400" cy="338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spAutoFit/>
          </a:bodyPr>
          <a:lstStyle>
            <a:defPPr>
              <a:defRPr lang="cs-CZ"/>
            </a:defPPr>
            <a:lvl1pPr algn="l" rtl="0" eaLnBrk="0" fontAlgn="base" hangingPunct="0">
              <a:spcBef>
                <a:spcPct val="0"/>
              </a:spcBef>
              <a:spcAft>
                <a:spcPct val="0"/>
              </a:spcAft>
              <a:defRPr sz="2100" kern="1200">
                <a:solidFill>
                  <a:schemeClr val="tx1"/>
                </a:solidFill>
                <a:latin typeface="Arial" charset="0"/>
                <a:ea typeface="+mn-ea"/>
                <a:cs typeface="+mn-cs"/>
              </a:defRPr>
            </a:lvl1pPr>
            <a:lvl2pPr marL="455579" indent="1587" algn="l" rtl="0" eaLnBrk="0" fontAlgn="base" hangingPunct="0">
              <a:spcBef>
                <a:spcPct val="0"/>
              </a:spcBef>
              <a:spcAft>
                <a:spcPct val="0"/>
              </a:spcAft>
              <a:defRPr sz="2100" kern="1200">
                <a:solidFill>
                  <a:schemeClr val="tx1"/>
                </a:solidFill>
                <a:latin typeface="Arial" charset="0"/>
                <a:ea typeface="+mn-ea"/>
                <a:cs typeface="+mn-cs"/>
              </a:defRPr>
            </a:lvl2pPr>
            <a:lvl3pPr marL="912743" indent="1587" algn="l" rtl="0" eaLnBrk="0" fontAlgn="base" hangingPunct="0">
              <a:spcBef>
                <a:spcPct val="0"/>
              </a:spcBef>
              <a:spcAft>
                <a:spcPct val="0"/>
              </a:spcAft>
              <a:defRPr sz="2100" kern="1200">
                <a:solidFill>
                  <a:schemeClr val="tx1"/>
                </a:solidFill>
                <a:latin typeface="Arial" charset="0"/>
                <a:ea typeface="+mn-ea"/>
                <a:cs typeface="+mn-cs"/>
              </a:defRPr>
            </a:lvl3pPr>
            <a:lvl4pPr marL="1369909" indent="1587" algn="l" rtl="0" eaLnBrk="0" fontAlgn="base" hangingPunct="0">
              <a:spcBef>
                <a:spcPct val="0"/>
              </a:spcBef>
              <a:spcAft>
                <a:spcPct val="0"/>
              </a:spcAft>
              <a:defRPr sz="2100" kern="1200">
                <a:solidFill>
                  <a:schemeClr val="tx1"/>
                </a:solidFill>
                <a:latin typeface="Arial" charset="0"/>
                <a:ea typeface="+mn-ea"/>
                <a:cs typeface="+mn-cs"/>
              </a:defRPr>
            </a:lvl4pPr>
            <a:lvl5pPr marL="1827073" indent="1587" algn="l" rtl="0" eaLnBrk="0" fontAlgn="base" hangingPunct="0">
              <a:spcBef>
                <a:spcPct val="0"/>
              </a:spcBef>
              <a:spcAft>
                <a:spcPct val="0"/>
              </a:spcAft>
              <a:defRPr sz="2100" kern="1200">
                <a:solidFill>
                  <a:schemeClr val="tx1"/>
                </a:solidFill>
                <a:latin typeface="Arial" charset="0"/>
                <a:ea typeface="+mn-ea"/>
                <a:cs typeface="+mn-cs"/>
              </a:defRPr>
            </a:lvl5pPr>
            <a:lvl6pPr marL="2285825" algn="l" defTabSz="914330" rtl="0" eaLnBrk="1" latinLnBrk="0" hangingPunct="1">
              <a:defRPr sz="2100" kern="1200">
                <a:solidFill>
                  <a:schemeClr val="tx1"/>
                </a:solidFill>
                <a:latin typeface="Arial" charset="0"/>
                <a:ea typeface="+mn-ea"/>
                <a:cs typeface="+mn-cs"/>
              </a:defRPr>
            </a:lvl6pPr>
            <a:lvl7pPr marL="2742990" algn="l" defTabSz="914330" rtl="0" eaLnBrk="1" latinLnBrk="0" hangingPunct="1">
              <a:defRPr sz="2100" kern="1200">
                <a:solidFill>
                  <a:schemeClr val="tx1"/>
                </a:solidFill>
                <a:latin typeface="Arial" charset="0"/>
                <a:ea typeface="+mn-ea"/>
                <a:cs typeface="+mn-cs"/>
              </a:defRPr>
            </a:lvl7pPr>
            <a:lvl8pPr marL="3200154" algn="l" defTabSz="914330" rtl="0" eaLnBrk="1" latinLnBrk="0" hangingPunct="1">
              <a:defRPr sz="2100" kern="1200">
                <a:solidFill>
                  <a:schemeClr val="tx1"/>
                </a:solidFill>
                <a:latin typeface="Arial" charset="0"/>
                <a:ea typeface="+mn-ea"/>
                <a:cs typeface="+mn-cs"/>
              </a:defRPr>
            </a:lvl8pPr>
            <a:lvl9pPr marL="3657320" algn="l" defTabSz="914330" rtl="0" eaLnBrk="1" latinLnBrk="0" hangingPunct="1">
              <a:defRPr sz="2100" kern="1200">
                <a:solidFill>
                  <a:schemeClr val="tx1"/>
                </a:solidFill>
                <a:latin typeface="Arial" charset="0"/>
                <a:ea typeface="+mn-ea"/>
                <a:cs typeface="+mn-cs"/>
              </a:defRPr>
            </a:lvl9pPr>
          </a:lstStyle>
          <a:p>
            <a:pPr>
              <a:spcBef>
                <a:spcPct val="50000"/>
              </a:spcBef>
            </a:pPr>
            <a:r>
              <a:rPr lang="cs-CZ" altLang="cs-CZ" sz="1600" dirty="0" smtClean="0">
                <a:solidFill>
                  <a:srgbClr val="000099"/>
                </a:solidFill>
                <a:latin typeface="Arial Black" pitchFamily="34" charset="0"/>
              </a:rPr>
              <a:t>STAV - ENVIRONMENTÁLNÍ ZÁTĚŽE, HODNOTY, LIMITY a PROBLÉMY</a:t>
            </a:r>
            <a:endParaRPr lang="cs-CZ" altLang="cs-CZ" sz="1600" dirty="0">
              <a:solidFill>
                <a:srgbClr val="000099"/>
              </a:solidFill>
              <a:latin typeface="Times New Roman" pitchFamily="18" charset="0"/>
            </a:endParaRPr>
          </a:p>
        </p:txBody>
      </p:sp>
      <p:sp>
        <p:nvSpPr>
          <p:cNvPr id="11" name="Text Box 2"/>
          <p:cNvSpPr txBox="1">
            <a:spLocks noChangeArrowheads="1"/>
          </p:cNvSpPr>
          <p:nvPr/>
        </p:nvSpPr>
        <p:spPr bwMode="auto">
          <a:xfrm>
            <a:off x="245249" y="3054"/>
            <a:ext cx="10058400" cy="415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spAutoFit/>
          </a:bodyPr>
          <a:lstStyle>
            <a:defPPr>
              <a:defRPr lang="cs-CZ"/>
            </a:defPPr>
            <a:lvl1pPr algn="l" rtl="0" eaLnBrk="0" fontAlgn="base" hangingPunct="0">
              <a:spcBef>
                <a:spcPct val="0"/>
              </a:spcBef>
              <a:spcAft>
                <a:spcPct val="0"/>
              </a:spcAft>
              <a:defRPr sz="2100" kern="1200">
                <a:solidFill>
                  <a:schemeClr val="tx1"/>
                </a:solidFill>
                <a:latin typeface="Arial" charset="0"/>
                <a:ea typeface="+mn-ea"/>
                <a:cs typeface="+mn-cs"/>
              </a:defRPr>
            </a:lvl1pPr>
            <a:lvl2pPr marL="455579" indent="1587" algn="l" rtl="0" eaLnBrk="0" fontAlgn="base" hangingPunct="0">
              <a:spcBef>
                <a:spcPct val="0"/>
              </a:spcBef>
              <a:spcAft>
                <a:spcPct val="0"/>
              </a:spcAft>
              <a:defRPr sz="2100" kern="1200">
                <a:solidFill>
                  <a:schemeClr val="tx1"/>
                </a:solidFill>
                <a:latin typeface="Arial" charset="0"/>
                <a:ea typeface="+mn-ea"/>
                <a:cs typeface="+mn-cs"/>
              </a:defRPr>
            </a:lvl2pPr>
            <a:lvl3pPr marL="912743" indent="1587" algn="l" rtl="0" eaLnBrk="0" fontAlgn="base" hangingPunct="0">
              <a:spcBef>
                <a:spcPct val="0"/>
              </a:spcBef>
              <a:spcAft>
                <a:spcPct val="0"/>
              </a:spcAft>
              <a:defRPr sz="2100" kern="1200">
                <a:solidFill>
                  <a:schemeClr val="tx1"/>
                </a:solidFill>
                <a:latin typeface="Arial" charset="0"/>
                <a:ea typeface="+mn-ea"/>
                <a:cs typeface="+mn-cs"/>
              </a:defRPr>
            </a:lvl3pPr>
            <a:lvl4pPr marL="1369909" indent="1587" algn="l" rtl="0" eaLnBrk="0" fontAlgn="base" hangingPunct="0">
              <a:spcBef>
                <a:spcPct val="0"/>
              </a:spcBef>
              <a:spcAft>
                <a:spcPct val="0"/>
              </a:spcAft>
              <a:defRPr sz="2100" kern="1200">
                <a:solidFill>
                  <a:schemeClr val="tx1"/>
                </a:solidFill>
                <a:latin typeface="Arial" charset="0"/>
                <a:ea typeface="+mn-ea"/>
                <a:cs typeface="+mn-cs"/>
              </a:defRPr>
            </a:lvl4pPr>
            <a:lvl5pPr marL="1827073" indent="1587" algn="l" rtl="0" eaLnBrk="0" fontAlgn="base" hangingPunct="0">
              <a:spcBef>
                <a:spcPct val="0"/>
              </a:spcBef>
              <a:spcAft>
                <a:spcPct val="0"/>
              </a:spcAft>
              <a:defRPr sz="2100" kern="1200">
                <a:solidFill>
                  <a:schemeClr val="tx1"/>
                </a:solidFill>
                <a:latin typeface="Arial" charset="0"/>
                <a:ea typeface="+mn-ea"/>
                <a:cs typeface="+mn-cs"/>
              </a:defRPr>
            </a:lvl5pPr>
            <a:lvl6pPr marL="2285825" algn="l" defTabSz="914330" rtl="0" eaLnBrk="1" latinLnBrk="0" hangingPunct="1">
              <a:defRPr sz="2100" kern="1200">
                <a:solidFill>
                  <a:schemeClr val="tx1"/>
                </a:solidFill>
                <a:latin typeface="Arial" charset="0"/>
                <a:ea typeface="+mn-ea"/>
                <a:cs typeface="+mn-cs"/>
              </a:defRPr>
            </a:lvl6pPr>
            <a:lvl7pPr marL="2742990" algn="l" defTabSz="914330" rtl="0" eaLnBrk="1" latinLnBrk="0" hangingPunct="1">
              <a:defRPr sz="2100" kern="1200">
                <a:solidFill>
                  <a:schemeClr val="tx1"/>
                </a:solidFill>
                <a:latin typeface="Arial" charset="0"/>
                <a:ea typeface="+mn-ea"/>
                <a:cs typeface="+mn-cs"/>
              </a:defRPr>
            </a:lvl7pPr>
            <a:lvl8pPr marL="3200154" algn="l" defTabSz="914330" rtl="0" eaLnBrk="1" latinLnBrk="0" hangingPunct="1">
              <a:defRPr sz="2100" kern="1200">
                <a:solidFill>
                  <a:schemeClr val="tx1"/>
                </a:solidFill>
                <a:latin typeface="Arial" charset="0"/>
                <a:ea typeface="+mn-ea"/>
                <a:cs typeface="+mn-cs"/>
              </a:defRPr>
            </a:lvl8pPr>
            <a:lvl9pPr marL="3657320" algn="l" defTabSz="914330" rtl="0" eaLnBrk="1" latinLnBrk="0" hangingPunct="1">
              <a:defRPr sz="2100" kern="1200">
                <a:solidFill>
                  <a:schemeClr val="tx1"/>
                </a:solidFill>
                <a:latin typeface="Arial" charset="0"/>
                <a:ea typeface="+mn-ea"/>
                <a:cs typeface="+mn-cs"/>
              </a:defRPr>
            </a:lvl9pPr>
          </a:lstStyle>
          <a:p>
            <a:pPr>
              <a:spcBef>
                <a:spcPct val="50000"/>
              </a:spcBef>
            </a:pPr>
            <a:r>
              <a:rPr lang="cs-CZ" altLang="cs-CZ" dirty="0" smtClean="0">
                <a:solidFill>
                  <a:srgbClr val="0070C0"/>
                </a:solidFill>
                <a:latin typeface="Arial Black" pitchFamily="34" charset="0"/>
              </a:rPr>
              <a:t> ZMĚNA 88.5</a:t>
            </a:r>
            <a:endParaRPr lang="cs-CZ" altLang="cs-CZ" dirty="0">
              <a:solidFill>
                <a:srgbClr val="0070C0"/>
              </a:solidFill>
              <a:latin typeface="Times New Roman" pitchFamily="18" charset="0"/>
            </a:endParaRPr>
          </a:p>
        </p:txBody>
      </p:sp>
      <p:sp>
        <p:nvSpPr>
          <p:cNvPr id="12" name="Obdélník 11"/>
          <p:cNvSpPr/>
          <p:nvPr/>
        </p:nvSpPr>
        <p:spPr>
          <a:xfrm>
            <a:off x="364182" y="2462052"/>
            <a:ext cx="11604022" cy="4278094"/>
          </a:xfrm>
          <a:prstGeom prst="rect">
            <a:avLst/>
          </a:prstGeom>
        </p:spPr>
        <p:txBody>
          <a:bodyPr wrap="square">
            <a:spAutoFit/>
          </a:bodyPr>
          <a:lstStyle/>
          <a:p>
            <a:pPr algn="just"/>
            <a:r>
              <a:rPr lang="cs-CZ" sz="1600" dirty="0" smtClean="0">
                <a:solidFill>
                  <a:srgbClr val="000099"/>
                </a:solidFill>
                <a:latin typeface="Arial Black" pitchFamily="34" charset="0"/>
              </a:rPr>
              <a:t>NÁVRH</a:t>
            </a:r>
          </a:p>
          <a:p>
            <a:pPr algn="just"/>
            <a:r>
              <a:rPr lang="cs-CZ" sz="1600" dirty="0" smtClean="0"/>
              <a:t>Posun napojení </a:t>
            </a:r>
            <a:r>
              <a:rPr lang="cs-CZ" sz="1600" dirty="0"/>
              <a:t>na I/13 jižně od plochy </a:t>
            </a:r>
            <a:r>
              <a:rPr lang="cs-CZ" sz="1600" dirty="0" smtClean="0"/>
              <a:t>VL.0.0.20.s, </a:t>
            </a:r>
            <a:r>
              <a:rPr lang="cs-CZ" sz="1600" dirty="0"/>
              <a:t>a s tím </a:t>
            </a:r>
            <a:r>
              <a:rPr lang="cs-CZ" sz="1600" dirty="0" smtClean="0"/>
              <a:t>spojená rekategorizace  komunikací. Bez </a:t>
            </a:r>
            <a:r>
              <a:rPr lang="cs-CZ" sz="1600" dirty="0"/>
              <a:t>změny výchozích parametrů (stávajících i očekávaných intenzit </a:t>
            </a:r>
            <a:r>
              <a:rPr lang="cs-CZ" sz="1600" dirty="0" smtClean="0"/>
              <a:t>dopravy). Formální změna využití </a:t>
            </a:r>
            <a:r>
              <a:rPr lang="cs-CZ" sz="1600" dirty="0"/>
              <a:t>území, zpět na využití pro průmyslovou </a:t>
            </a:r>
            <a:r>
              <a:rPr lang="cs-CZ" sz="1600" dirty="0" smtClean="0"/>
              <a:t>výrobu (v rámci změny 96), </a:t>
            </a:r>
            <a:r>
              <a:rPr lang="cs-CZ" sz="1600" dirty="0"/>
              <a:t>které je v území reálně přítomno. V jižní části území je nově vymezena plocha občanské vybavenosti pro hasičský záchranný </a:t>
            </a:r>
            <a:r>
              <a:rPr lang="cs-CZ" sz="1600" dirty="0" smtClean="0"/>
              <a:t>sbor + </a:t>
            </a:r>
            <a:r>
              <a:rPr lang="cs-CZ" sz="1600" dirty="0"/>
              <a:t> </a:t>
            </a:r>
            <a:r>
              <a:rPr lang="cs-CZ" sz="1600" dirty="0" smtClean="0"/>
              <a:t>Plochy bydlení jižně od </a:t>
            </a:r>
            <a:r>
              <a:rPr lang="cs-CZ" sz="1600" dirty="0" err="1" smtClean="0"/>
              <a:t>Kačáku</a:t>
            </a:r>
            <a:r>
              <a:rPr lang="cs-CZ" sz="1600" dirty="0" smtClean="0"/>
              <a:t>.</a:t>
            </a:r>
            <a:endParaRPr lang="cs-CZ" sz="1600" dirty="0"/>
          </a:p>
          <a:p>
            <a:r>
              <a:rPr lang="cs-CZ" sz="1600" dirty="0"/>
              <a:t> </a:t>
            </a:r>
            <a:endParaRPr lang="cs-CZ" sz="1600" b="1" dirty="0" smtClean="0"/>
          </a:p>
          <a:p>
            <a:pPr algn="just"/>
            <a:r>
              <a:rPr lang="cs-CZ" sz="1600" dirty="0" smtClean="0">
                <a:solidFill>
                  <a:srgbClr val="000099"/>
                </a:solidFill>
                <a:latin typeface="Arial Black" pitchFamily="34" charset="0"/>
              </a:rPr>
              <a:t>DŮSLEDKY</a:t>
            </a:r>
          </a:p>
          <a:p>
            <a:r>
              <a:rPr lang="cs-CZ" sz="1600" dirty="0" smtClean="0"/>
              <a:t>+ Zlepšení stávající dopravní situace v daném místě, zkrácení dopravních vazeb na nadřazenou  síť včetně  obsluhy výroby.  </a:t>
            </a:r>
          </a:p>
          <a:p>
            <a:r>
              <a:rPr lang="cs-CZ" sz="1600" dirty="0" smtClean="0"/>
              <a:t>+ Izolační a krajinná zeleň</a:t>
            </a:r>
          </a:p>
          <a:p>
            <a:r>
              <a:rPr lang="cs-CZ" sz="1600" dirty="0" smtClean="0"/>
              <a:t>+ Plochy občanské vybavenosti a sportu – vznik centra Krásné Studánky.  </a:t>
            </a:r>
          </a:p>
          <a:p>
            <a:r>
              <a:rPr lang="cs-CZ" sz="1600" dirty="0" smtClean="0"/>
              <a:t>+ </a:t>
            </a:r>
            <a:r>
              <a:rPr lang="cs-CZ" sz="1600" dirty="0"/>
              <a:t>Zvýšení bezpečnosti. </a:t>
            </a:r>
            <a:endParaRPr lang="cs-CZ" sz="1600" dirty="0" smtClean="0"/>
          </a:p>
          <a:p>
            <a:r>
              <a:rPr lang="cs-CZ" sz="1600" dirty="0" smtClean="0"/>
              <a:t>+ Vymezení ploch bydlení.</a:t>
            </a:r>
          </a:p>
          <a:p>
            <a:r>
              <a:rPr lang="cs-CZ" sz="1600" dirty="0" smtClean="0"/>
              <a:t>- Riziko vůči plochám s možností umístění hlukově chráněných prostor. </a:t>
            </a:r>
          </a:p>
          <a:p>
            <a:endParaRPr lang="cs-CZ" sz="1600" dirty="0" smtClean="0"/>
          </a:p>
          <a:p>
            <a:pPr algn="just"/>
            <a:r>
              <a:rPr lang="cs-CZ" sz="1600" dirty="0" smtClean="0">
                <a:solidFill>
                  <a:srgbClr val="000099"/>
                </a:solidFill>
                <a:latin typeface="Arial Black" pitchFamily="34" charset="0"/>
              </a:rPr>
              <a:t>OPATŘENÍ</a:t>
            </a:r>
            <a:endParaRPr lang="cs-CZ" sz="1600" dirty="0">
              <a:solidFill>
                <a:srgbClr val="000099"/>
              </a:solidFill>
              <a:latin typeface="Arial Black" pitchFamily="34" charset="0"/>
            </a:endParaRPr>
          </a:p>
          <a:p>
            <a:r>
              <a:rPr lang="cs-CZ" sz="1600" dirty="0" smtClean="0"/>
              <a:t>Podmínka  pro </a:t>
            </a:r>
            <a:r>
              <a:rPr lang="cs-CZ" sz="1600" dirty="0"/>
              <a:t>zastavitelnost ploch </a:t>
            </a:r>
            <a:r>
              <a:rPr lang="cs-CZ" sz="1600" dirty="0" smtClean="0"/>
              <a:t>Z11.229.OV, Z11</a:t>
            </a:r>
            <a:r>
              <a:rPr lang="cs-CZ" sz="1600" dirty="0"/>
              <a:t>. </a:t>
            </a:r>
            <a:r>
              <a:rPr lang="cs-CZ" sz="1600" dirty="0" smtClean="0"/>
              <a:t>52.BO </a:t>
            </a:r>
            <a:r>
              <a:rPr lang="cs-CZ" sz="1600" dirty="0"/>
              <a:t>a </a:t>
            </a:r>
            <a:r>
              <a:rPr lang="cs-CZ" sz="1600" dirty="0" smtClean="0"/>
              <a:t>Z11.163.BO </a:t>
            </a:r>
            <a:r>
              <a:rPr lang="cs-CZ" sz="1600" dirty="0"/>
              <a:t>tak, aby umístění hlukově chráněných prostor orientovaných k přilehlé komunikaci bylo podmíněno prokázáním dodržení hlukových limitů. </a:t>
            </a:r>
          </a:p>
        </p:txBody>
      </p:sp>
    </p:spTree>
    <p:extLst>
      <p:ext uri="{BB962C8B-B14F-4D97-AF65-F5344CB8AC3E}">
        <p14:creationId xmlns:p14="http://schemas.microsoft.com/office/powerpoint/2010/main" val="42456545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AU" dirty="0" smtClean="0"/>
              <a:t>©Jacobs </a:t>
            </a:r>
            <a:r>
              <a:rPr lang="pl-PL" dirty="0" smtClean="0"/>
              <a:t>2021</a:t>
            </a:r>
            <a:endParaRPr lang="en-AU" dirty="0"/>
          </a:p>
        </p:txBody>
      </p:sp>
      <p:sp>
        <p:nvSpPr>
          <p:cNvPr id="3" name="Zástupný symbol pro číslo snímku 2"/>
          <p:cNvSpPr>
            <a:spLocks noGrp="1"/>
          </p:cNvSpPr>
          <p:nvPr>
            <p:ph type="sldNum" sz="quarter" idx="11"/>
          </p:nvPr>
        </p:nvSpPr>
        <p:spPr/>
        <p:txBody>
          <a:bodyPr/>
          <a:lstStyle/>
          <a:p>
            <a:fld id="{9B3E39EC-4BE2-4DEA-81C0-4ABC0AAB4AC0}" type="slidenum">
              <a:rPr lang="en-AU" smtClean="0"/>
              <a:pPr/>
              <a:t>6</a:t>
            </a:fld>
            <a:endParaRPr lang="en-AU" dirty="0"/>
          </a:p>
        </p:txBody>
      </p:sp>
      <p:sp>
        <p:nvSpPr>
          <p:cNvPr id="10" name="Text Box 2"/>
          <p:cNvSpPr txBox="1">
            <a:spLocks noChangeArrowheads="1"/>
          </p:cNvSpPr>
          <p:nvPr/>
        </p:nvSpPr>
        <p:spPr bwMode="auto">
          <a:xfrm>
            <a:off x="245249" y="3054"/>
            <a:ext cx="10058400" cy="415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spAutoFit/>
          </a:bodyPr>
          <a:lstStyle>
            <a:defPPr>
              <a:defRPr lang="cs-CZ"/>
            </a:defPPr>
            <a:lvl1pPr algn="l" rtl="0" eaLnBrk="0" fontAlgn="base" hangingPunct="0">
              <a:spcBef>
                <a:spcPct val="0"/>
              </a:spcBef>
              <a:spcAft>
                <a:spcPct val="0"/>
              </a:spcAft>
              <a:defRPr sz="2100" kern="1200">
                <a:solidFill>
                  <a:schemeClr val="tx1"/>
                </a:solidFill>
                <a:latin typeface="Arial" charset="0"/>
                <a:ea typeface="+mn-ea"/>
                <a:cs typeface="+mn-cs"/>
              </a:defRPr>
            </a:lvl1pPr>
            <a:lvl2pPr marL="455579" indent="1587" algn="l" rtl="0" eaLnBrk="0" fontAlgn="base" hangingPunct="0">
              <a:spcBef>
                <a:spcPct val="0"/>
              </a:spcBef>
              <a:spcAft>
                <a:spcPct val="0"/>
              </a:spcAft>
              <a:defRPr sz="2100" kern="1200">
                <a:solidFill>
                  <a:schemeClr val="tx1"/>
                </a:solidFill>
                <a:latin typeface="Arial" charset="0"/>
                <a:ea typeface="+mn-ea"/>
                <a:cs typeface="+mn-cs"/>
              </a:defRPr>
            </a:lvl2pPr>
            <a:lvl3pPr marL="912743" indent="1587" algn="l" rtl="0" eaLnBrk="0" fontAlgn="base" hangingPunct="0">
              <a:spcBef>
                <a:spcPct val="0"/>
              </a:spcBef>
              <a:spcAft>
                <a:spcPct val="0"/>
              </a:spcAft>
              <a:defRPr sz="2100" kern="1200">
                <a:solidFill>
                  <a:schemeClr val="tx1"/>
                </a:solidFill>
                <a:latin typeface="Arial" charset="0"/>
                <a:ea typeface="+mn-ea"/>
                <a:cs typeface="+mn-cs"/>
              </a:defRPr>
            </a:lvl3pPr>
            <a:lvl4pPr marL="1369909" indent="1587" algn="l" rtl="0" eaLnBrk="0" fontAlgn="base" hangingPunct="0">
              <a:spcBef>
                <a:spcPct val="0"/>
              </a:spcBef>
              <a:spcAft>
                <a:spcPct val="0"/>
              </a:spcAft>
              <a:defRPr sz="2100" kern="1200">
                <a:solidFill>
                  <a:schemeClr val="tx1"/>
                </a:solidFill>
                <a:latin typeface="Arial" charset="0"/>
                <a:ea typeface="+mn-ea"/>
                <a:cs typeface="+mn-cs"/>
              </a:defRPr>
            </a:lvl4pPr>
            <a:lvl5pPr marL="1827073" indent="1587" algn="l" rtl="0" eaLnBrk="0" fontAlgn="base" hangingPunct="0">
              <a:spcBef>
                <a:spcPct val="0"/>
              </a:spcBef>
              <a:spcAft>
                <a:spcPct val="0"/>
              </a:spcAft>
              <a:defRPr sz="2100" kern="1200">
                <a:solidFill>
                  <a:schemeClr val="tx1"/>
                </a:solidFill>
                <a:latin typeface="Arial" charset="0"/>
                <a:ea typeface="+mn-ea"/>
                <a:cs typeface="+mn-cs"/>
              </a:defRPr>
            </a:lvl5pPr>
            <a:lvl6pPr marL="2285825" algn="l" defTabSz="914330" rtl="0" eaLnBrk="1" latinLnBrk="0" hangingPunct="1">
              <a:defRPr sz="2100" kern="1200">
                <a:solidFill>
                  <a:schemeClr val="tx1"/>
                </a:solidFill>
                <a:latin typeface="Arial" charset="0"/>
                <a:ea typeface="+mn-ea"/>
                <a:cs typeface="+mn-cs"/>
              </a:defRPr>
            </a:lvl6pPr>
            <a:lvl7pPr marL="2742990" algn="l" defTabSz="914330" rtl="0" eaLnBrk="1" latinLnBrk="0" hangingPunct="1">
              <a:defRPr sz="2100" kern="1200">
                <a:solidFill>
                  <a:schemeClr val="tx1"/>
                </a:solidFill>
                <a:latin typeface="Arial" charset="0"/>
                <a:ea typeface="+mn-ea"/>
                <a:cs typeface="+mn-cs"/>
              </a:defRPr>
            </a:lvl7pPr>
            <a:lvl8pPr marL="3200154" algn="l" defTabSz="914330" rtl="0" eaLnBrk="1" latinLnBrk="0" hangingPunct="1">
              <a:defRPr sz="2100" kern="1200">
                <a:solidFill>
                  <a:schemeClr val="tx1"/>
                </a:solidFill>
                <a:latin typeface="Arial" charset="0"/>
                <a:ea typeface="+mn-ea"/>
                <a:cs typeface="+mn-cs"/>
              </a:defRPr>
            </a:lvl8pPr>
            <a:lvl9pPr marL="3657320" algn="l" defTabSz="914330" rtl="0" eaLnBrk="1" latinLnBrk="0" hangingPunct="1">
              <a:defRPr sz="2100" kern="1200">
                <a:solidFill>
                  <a:schemeClr val="tx1"/>
                </a:solidFill>
                <a:latin typeface="Arial" charset="0"/>
                <a:ea typeface="+mn-ea"/>
                <a:cs typeface="+mn-cs"/>
              </a:defRPr>
            </a:lvl9pPr>
          </a:lstStyle>
          <a:p>
            <a:pPr>
              <a:spcBef>
                <a:spcPct val="50000"/>
              </a:spcBef>
            </a:pPr>
            <a:r>
              <a:rPr lang="cs-CZ" altLang="cs-CZ" dirty="0" smtClean="0">
                <a:solidFill>
                  <a:srgbClr val="0070C0"/>
                </a:solidFill>
                <a:latin typeface="Arial Black" pitchFamily="34" charset="0"/>
              </a:rPr>
              <a:t> ZMĚNA 96 </a:t>
            </a:r>
            <a:endParaRPr lang="cs-CZ" altLang="cs-CZ" dirty="0">
              <a:solidFill>
                <a:srgbClr val="0070C0"/>
              </a:solidFill>
              <a:latin typeface="Times New Roman" pitchFamily="18" charset="0"/>
            </a:endParaRPr>
          </a:p>
        </p:txBody>
      </p:sp>
      <p:sp>
        <p:nvSpPr>
          <p:cNvPr id="16" name="Obdélník 15"/>
          <p:cNvSpPr/>
          <p:nvPr/>
        </p:nvSpPr>
        <p:spPr>
          <a:xfrm>
            <a:off x="364182" y="418540"/>
            <a:ext cx="11434272" cy="1754326"/>
          </a:xfrm>
          <a:prstGeom prst="rect">
            <a:avLst/>
          </a:prstGeom>
        </p:spPr>
        <p:txBody>
          <a:bodyPr wrap="square">
            <a:spAutoFit/>
          </a:bodyPr>
          <a:lstStyle>
            <a:defPPr>
              <a:defRPr lang="cs-CZ"/>
            </a:defPPr>
            <a:lvl1pPr algn="l" rtl="0" eaLnBrk="0" fontAlgn="base" hangingPunct="0">
              <a:spcBef>
                <a:spcPct val="0"/>
              </a:spcBef>
              <a:spcAft>
                <a:spcPct val="0"/>
              </a:spcAft>
              <a:defRPr sz="2100" kern="1200">
                <a:solidFill>
                  <a:schemeClr val="tx1"/>
                </a:solidFill>
                <a:latin typeface="Arial" charset="0"/>
                <a:ea typeface="+mn-ea"/>
                <a:cs typeface="+mn-cs"/>
              </a:defRPr>
            </a:lvl1pPr>
            <a:lvl2pPr marL="455579" indent="1587" algn="l" rtl="0" eaLnBrk="0" fontAlgn="base" hangingPunct="0">
              <a:spcBef>
                <a:spcPct val="0"/>
              </a:spcBef>
              <a:spcAft>
                <a:spcPct val="0"/>
              </a:spcAft>
              <a:defRPr sz="2100" kern="1200">
                <a:solidFill>
                  <a:schemeClr val="tx1"/>
                </a:solidFill>
                <a:latin typeface="Arial" charset="0"/>
                <a:ea typeface="+mn-ea"/>
                <a:cs typeface="+mn-cs"/>
              </a:defRPr>
            </a:lvl2pPr>
            <a:lvl3pPr marL="912743" indent="1587" algn="l" rtl="0" eaLnBrk="0" fontAlgn="base" hangingPunct="0">
              <a:spcBef>
                <a:spcPct val="0"/>
              </a:spcBef>
              <a:spcAft>
                <a:spcPct val="0"/>
              </a:spcAft>
              <a:defRPr sz="2100" kern="1200">
                <a:solidFill>
                  <a:schemeClr val="tx1"/>
                </a:solidFill>
                <a:latin typeface="Arial" charset="0"/>
                <a:ea typeface="+mn-ea"/>
                <a:cs typeface="+mn-cs"/>
              </a:defRPr>
            </a:lvl3pPr>
            <a:lvl4pPr marL="1369909" indent="1587" algn="l" rtl="0" eaLnBrk="0" fontAlgn="base" hangingPunct="0">
              <a:spcBef>
                <a:spcPct val="0"/>
              </a:spcBef>
              <a:spcAft>
                <a:spcPct val="0"/>
              </a:spcAft>
              <a:defRPr sz="2100" kern="1200">
                <a:solidFill>
                  <a:schemeClr val="tx1"/>
                </a:solidFill>
                <a:latin typeface="Arial" charset="0"/>
                <a:ea typeface="+mn-ea"/>
                <a:cs typeface="+mn-cs"/>
              </a:defRPr>
            </a:lvl4pPr>
            <a:lvl5pPr marL="1827073" indent="1587" algn="l" rtl="0" eaLnBrk="0" fontAlgn="base" hangingPunct="0">
              <a:spcBef>
                <a:spcPct val="0"/>
              </a:spcBef>
              <a:spcAft>
                <a:spcPct val="0"/>
              </a:spcAft>
              <a:defRPr sz="2100" kern="1200">
                <a:solidFill>
                  <a:schemeClr val="tx1"/>
                </a:solidFill>
                <a:latin typeface="Arial" charset="0"/>
                <a:ea typeface="+mn-ea"/>
                <a:cs typeface="+mn-cs"/>
              </a:defRPr>
            </a:lvl5pPr>
            <a:lvl6pPr marL="2285825" algn="l" defTabSz="914330" rtl="0" eaLnBrk="1" latinLnBrk="0" hangingPunct="1">
              <a:defRPr sz="2100" kern="1200">
                <a:solidFill>
                  <a:schemeClr val="tx1"/>
                </a:solidFill>
                <a:latin typeface="Arial" charset="0"/>
                <a:ea typeface="+mn-ea"/>
                <a:cs typeface="+mn-cs"/>
              </a:defRPr>
            </a:lvl6pPr>
            <a:lvl7pPr marL="2742990" algn="l" defTabSz="914330" rtl="0" eaLnBrk="1" latinLnBrk="0" hangingPunct="1">
              <a:defRPr sz="2100" kern="1200">
                <a:solidFill>
                  <a:schemeClr val="tx1"/>
                </a:solidFill>
                <a:latin typeface="Arial" charset="0"/>
                <a:ea typeface="+mn-ea"/>
                <a:cs typeface="+mn-cs"/>
              </a:defRPr>
            </a:lvl7pPr>
            <a:lvl8pPr marL="3200154" algn="l" defTabSz="914330" rtl="0" eaLnBrk="1" latinLnBrk="0" hangingPunct="1">
              <a:defRPr sz="2100" kern="1200">
                <a:solidFill>
                  <a:schemeClr val="tx1"/>
                </a:solidFill>
                <a:latin typeface="Arial" charset="0"/>
                <a:ea typeface="+mn-ea"/>
                <a:cs typeface="+mn-cs"/>
              </a:defRPr>
            </a:lvl8pPr>
            <a:lvl9pPr marL="3657320" algn="l" defTabSz="914330" rtl="0" eaLnBrk="1" latinLnBrk="0" hangingPunct="1">
              <a:defRPr sz="2100" kern="1200">
                <a:solidFill>
                  <a:schemeClr val="tx1"/>
                </a:solidFill>
                <a:latin typeface="Arial" charset="0"/>
                <a:ea typeface="+mn-ea"/>
                <a:cs typeface="+mn-cs"/>
              </a:defRPr>
            </a:lvl9pPr>
          </a:lstStyle>
          <a:p>
            <a:pPr algn="just">
              <a:spcBef>
                <a:spcPts val="600"/>
              </a:spcBef>
              <a:spcAft>
                <a:spcPts val="0"/>
              </a:spcAft>
              <a:buClr>
                <a:srgbClr val="6F006E"/>
              </a:buClr>
              <a:buSzPts val="900"/>
              <a:tabLst>
                <a:tab pos="180340" algn="l"/>
                <a:tab pos="228600" algn="l"/>
                <a:tab pos="270510" algn="l"/>
              </a:tabLst>
            </a:pPr>
            <a:r>
              <a:rPr lang="cs-CZ" sz="1800" dirty="0"/>
              <a:t>Systémová změna ploch </a:t>
            </a:r>
            <a:r>
              <a:rPr lang="cs-CZ" sz="1800" dirty="0" smtClean="0"/>
              <a:t>A – smíšených aktivit </a:t>
            </a:r>
            <a:r>
              <a:rPr lang="cs-CZ" sz="1800" dirty="0"/>
              <a:t>v </a:t>
            </a:r>
            <a:r>
              <a:rPr lang="cs-CZ" sz="1800" dirty="0" smtClean="0"/>
              <a:t>řeči původní verze </a:t>
            </a:r>
            <a:r>
              <a:rPr lang="cs-CZ" sz="1800" dirty="0"/>
              <a:t>nového územního </a:t>
            </a:r>
            <a:r>
              <a:rPr lang="cs-CZ" sz="1800" dirty="0" smtClean="0"/>
              <a:t>plánu (nyní SM smíšené městské) </a:t>
            </a:r>
            <a:r>
              <a:rPr lang="cs-CZ" sz="1800" dirty="0"/>
              <a:t>na plochy </a:t>
            </a:r>
            <a:r>
              <a:rPr lang="cs-CZ" sz="1800" dirty="0" smtClean="0"/>
              <a:t>VL – výroba lehká </a:t>
            </a:r>
            <a:r>
              <a:rPr lang="cs-CZ" sz="1800" dirty="0"/>
              <a:t>(resp. </a:t>
            </a:r>
            <a:r>
              <a:rPr lang="cs-CZ" sz="1800" dirty="0" smtClean="0"/>
              <a:t>E výroby a skladování v</a:t>
            </a:r>
            <a:r>
              <a:rPr lang="cs-CZ" sz="1800" dirty="0"/>
              <a:t> řeči </a:t>
            </a:r>
            <a:r>
              <a:rPr lang="cs-CZ" sz="1800" dirty="0" smtClean="0"/>
              <a:t>původní verze nového </a:t>
            </a:r>
            <a:r>
              <a:rPr lang="cs-CZ" sz="1800" dirty="0"/>
              <a:t>územního </a:t>
            </a:r>
            <a:r>
              <a:rPr lang="cs-CZ" sz="1800" dirty="0" smtClean="0"/>
              <a:t>plánu) ve </a:t>
            </a:r>
            <a:r>
              <a:rPr lang="cs-CZ" sz="1800" dirty="0"/>
              <a:t>stávajících lokalitách využívaných pro podnikání a průmyslovou výrobu - lokality Preciosa Pilínkov, výrobní areál Machnín, výrobní areály Vesecko Rochlické údolí, lokalita Vesec - Likto, lokalita Krásná Studánka Perena, výrobní areál Krásná Studánka – Hejnická, výrobní areál u ulice Zlatý </a:t>
            </a:r>
            <a:r>
              <a:rPr lang="cs-CZ" sz="1800" dirty="0" smtClean="0"/>
              <a:t>kopec, a v platném územním plánu vedených jako plochy průmyslové výroby PV.</a:t>
            </a:r>
          </a:p>
        </p:txBody>
      </p:sp>
      <p:sp>
        <p:nvSpPr>
          <p:cNvPr id="4"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a:p>
        </p:txBody>
      </p:sp>
      <p:sp>
        <p:nvSpPr>
          <p:cNvPr id="18" name="Obdélník 17"/>
          <p:cNvSpPr/>
          <p:nvPr/>
        </p:nvSpPr>
        <p:spPr>
          <a:xfrm>
            <a:off x="245249" y="2637371"/>
            <a:ext cx="11451614" cy="1200329"/>
          </a:xfrm>
          <a:prstGeom prst="rect">
            <a:avLst/>
          </a:prstGeom>
        </p:spPr>
        <p:txBody>
          <a:bodyPr wrap="square">
            <a:spAutoFit/>
          </a:bodyPr>
          <a:lstStyle>
            <a:defPPr>
              <a:defRPr lang="cs-CZ"/>
            </a:defPPr>
            <a:lvl1pPr algn="l" rtl="0" eaLnBrk="0" fontAlgn="base" hangingPunct="0">
              <a:spcBef>
                <a:spcPct val="0"/>
              </a:spcBef>
              <a:spcAft>
                <a:spcPct val="0"/>
              </a:spcAft>
              <a:defRPr sz="2100" kern="1200">
                <a:solidFill>
                  <a:schemeClr val="tx1"/>
                </a:solidFill>
                <a:latin typeface="Arial" charset="0"/>
                <a:ea typeface="+mn-ea"/>
                <a:cs typeface="+mn-cs"/>
              </a:defRPr>
            </a:lvl1pPr>
            <a:lvl2pPr marL="455579" indent="1587" algn="l" rtl="0" eaLnBrk="0" fontAlgn="base" hangingPunct="0">
              <a:spcBef>
                <a:spcPct val="0"/>
              </a:spcBef>
              <a:spcAft>
                <a:spcPct val="0"/>
              </a:spcAft>
              <a:defRPr sz="2100" kern="1200">
                <a:solidFill>
                  <a:schemeClr val="tx1"/>
                </a:solidFill>
                <a:latin typeface="Arial" charset="0"/>
                <a:ea typeface="+mn-ea"/>
                <a:cs typeface="+mn-cs"/>
              </a:defRPr>
            </a:lvl2pPr>
            <a:lvl3pPr marL="912743" indent="1587" algn="l" rtl="0" eaLnBrk="0" fontAlgn="base" hangingPunct="0">
              <a:spcBef>
                <a:spcPct val="0"/>
              </a:spcBef>
              <a:spcAft>
                <a:spcPct val="0"/>
              </a:spcAft>
              <a:defRPr sz="2100" kern="1200">
                <a:solidFill>
                  <a:schemeClr val="tx1"/>
                </a:solidFill>
                <a:latin typeface="Arial" charset="0"/>
                <a:ea typeface="+mn-ea"/>
                <a:cs typeface="+mn-cs"/>
              </a:defRPr>
            </a:lvl3pPr>
            <a:lvl4pPr marL="1369909" indent="1587" algn="l" rtl="0" eaLnBrk="0" fontAlgn="base" hangingPunct="0">
              <a:spcBef>
                <a:spcPct val="0"/>
              </a:spcBef>
              <a:spcAft>
                <a:spcPct val="0"/>
              </a:spcAft>
              <a:defRPr sz="2100" kern="1200">
                <a:solidFill>
                  <a:schemeClr val="tx1"/>
                </a:solidFill>
                <a:latin typeface="Arial" charset="0"/>
                <a:ea typeface="+mn-ea"/>
                <a:cs typeface="+mn-cs"/>
              </a:defRPr>
            </a:lvl4pPr>
            <a:lvl5pPr marL="1827073" indent="1587" algn="l" rtl="0" eaLnBrk="0" fontAlgn="base" hangingPunct="0">
              <a:spcBef>
                <a:spcPct val="0"/>
              </a:spcBef>
              <a:spcAft>
                <a:spcPct val="0"/>
              </a:spcAft>
              <a:defRPr sz="2100" kern="1200">
                <a:solidFill>
                  <a:schemeClr val="tx1"/>
                </a:solidFill>
                <a:latin typeface="Arial" charset="0"/>
                <a:ea typeface="+mn-ea"/>
                <a:cs typeface="+mn-cs"/>
              </a:defRPr>
            </a:lvl5pPr>
            <a:lvl6pPr marL="2285825" algn="l" defTabSz="914330" rtl="0" eaLnBrk="1" latinLnBrk="0" hangingPunct="1">
              <a:defRPr sz="2100" kern="1200">
                <a:solidFill>
                  <a:schemeClr val="tx1"/>
                </a:solidFill>
                <a:latin typeface="Arial" charset="0"/>
                <a:ea typeface="+mn-ea"/>
                <a:cs typeface="+mn-cs"/>
              </a:defRPr>
            </a:lvl6pPr>
            <a:lvl7pPr marL="2742990" algn="l" defTabSz="914330" rtl="0" eaLnBrk="1" latinLnBrk="0" hangingPunct="1">
              <a:defRPr sz="2100" kern="1200">
                <a:solidFill>
                  <a:schemeClr val="tx1"/>
                </a:solidFill>
                <a:latin typeface="Arial" charset="0"/>
                <a:ea typeface="+mn-ea"/>
                <a:cs typeface="+mn-cs"/>
              </a:defRPr>
            </a:lvl7pPr>
            <a:lvl8pPr marL="3200154" algn="l" defTabSz="914330" rtl="0" eaLnBrk="1" latinLnBrk="0" hangingPunct="1">
              <a:defRPr sz="2100" kern="1200">
                <a:solidFill>
                  <a:schemeClr val="tx1"/>
                </a:solidFill>
                <a:latin typeface="Arial" charset="0"/>
                <a:ea typeface="+mn-ea"/>
                <a:cs typeface="+mn-cs"/>
              </a:defRPr>
            </a:lvl8pPr>
            <a:lvl9pPr marL="3657320" algn="l" defTabSz="914330" rtl="0" eaLnBrk="1" latinLnBrk="0" hangingPunct="1">
              <a:defRPr sz="2100" kern="1200">
                <a:solidFill>
                  <a:schemeClr val="tx1"/>
                </a:solidFill>
                <a:latin typeface="Arial" charset="0"/>
                <a:ea typeface="+mn-ea"/>
                <a:cs typeface="+mn-cs"/>
              </a:defRPr>
            </a:lvl9pPr>
          </a:lstStyle>
          <a:p>
            <a:pPr marL="285750" indent="-285750" algn="just">
              <a:buFont typeface="Arial" panose="020B0604020202020204" pitchFamily="34" charset="0"/>
              <a:buChar char="•"/>
            </a:pPr>
            <a:r>
              <a:rPr lang="cs-CZ" sz="1800" dirty="0" smtClean="0"/>
              <a:t>Koncepční řešení ve vztahu k platnému územnímu plánu i stávajícímu stavu v území zachováno – nedochází k faktické změně využití území výrobní funkce je přítomna – území je stabilizováno </a:t>
            </a:r>
          </a:p>
          <a:p>
            <a:pPr marL="285750" indent="-285750" algn="just">
              <a:buFont typeface="Arial" panose="020B0604020202020204" pitchFamily="34" charset="0"/>
              <a:buChar char="•"/>
            </a:pPr>
            <a:r>
              <a:rPr lang="cs-CZ" sz="1800" dirty="0" smtClean="0"/>
              <a:t>Právní jistota stávajících areálů</a:t>
            </a:r>
          </a:p>
          <a:p>
            <a:pPr marL="285750" indent="-285750" algn="just">
              <a:buFont typeface="Arial" panose="020B0604020202020204" pitchFamily="34" charset="0"/>
              <a:buChar char="•"/>
            </a:pPr>
            <a:r>
              <a:rPr lang="cs-CZ" sz="1800" dirty="0" smtClean="0"/>
              <a:t>Ochrana před nevhodným umístěním aktivit do sousedství stávajících areálů a nevhodnému míšení funkcí.</a:t>
            </a:r>
          </a:p>
        </p:txBody>
      </p:sp>
      <p:sp>
        <p:nvSpPr>
          <p:cNvPr id="19" name="Text Box 2"/>
          <p:cNvSpPr txBox="1">
            <a:spLocks noChangeArrowheads="1"/>
          </p:cNvSpPr>
          <p:nvPr/>
        </p:nvSpPr>
        <p:spPr bwMode="auto">
          <a:xfrm>
            <a:off x="346840" y="2214965"/>
            <a:ext cx="10700618" cy="307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9" tIns="45714" rIns="91429" bIns="45714">
            <a:spAutoFit/>
          </a:bodyPr>
          <a:lstStyle>
            <a:defPPr>
              <a:defRPr lang="cs-CZ"/>
            </a:defPPr>
            <a:lvl1pPr algn="l" rtl="0" eaLnBrk="0" fontAlgn="base" hangingPunct="0">
              <a:spcBef>
                <a:spcPct val="0"/>
              </a:spcBef>
              <a:spcAft>
                <a:spcPct val="0"/>
              </a:spcAft>
              <a:defRPr sz="2100" kern="1200">
                <a:solidFill>
                  <a:schemeClr val="tx1"/>
                </a:solidFill>
                <a:latin typeface="Arial" charset="0"/>
                <a:ea typeface="+mn-ea"/>
                <a:cs typeface="+mn-cs"/>
              </a:defRPr>
            </a:lvl1pPr>
            <a:lvl2pPr marL="455579" indent="1587" algn="l" rtl="0" eaLnBrk="0" fontAlgn="base" hangingPunct="0">
              <a:spcBef>
                <a:spcPct val="0"/>
              </a:spcBef>
              <a:spcAft>
                <a:spcPct val="0"/>
              </a:spcAft>
              <a:defRPr sz="2100" kern="1200">
                <a:solidFill>
                  <a:schemeClr val="tx1"/>
                </a:solidFill>
                <a:latin typeface="Arial" charset="0"/>
                <a:ea typeface="+mn-ea"/>
                <a:cs typeface="+mn-cs"/>
              </a:defRPr>
            </a:lvl2pPr>
            <a:lvl3pPr marL="912743" indent="1587" algn="l" rtl="0" eaLnBrk="0" fontAlgn="base" hangingPunct="0">
              <a:spcBef>
                <a:spcPct val="0"/>
              </a:spcBef>
              <a:spcAft>
                <a:spcPct val="0"/>
              </a:spcAft>
              <a:defRPr sz="2100" kern="1200">
                <a:solidFill>
                  <a:schemeClr val="tx1"/>
                </a:solidFill>
                <a:latin typeface="Arial" charset="0"/>
                <a:ea typeface="+mn-ea"/>
                <a:cs typeface="+mn-cs"/>
              </a:defRPr>
            </a:lvl3pPr>
            <a:lvl4pPr marL="1369909" indent="1587" algn="l" rtl="0" eaLnBrk="0" fontAlgn="base" hangingPunct="0">
              <a:spcBef>
                <a:spcPct val="0"/>
              </a:spcBef>
              <a:spcAft>
                <a:spcPct val="0"/>
              </a:spcAft>
              <a:defRPr sz="2100" kern="1200">
                <a:solidFill>
                  <a:schemeClr val="tx1"/>
                </a:solidFill>
                <a:latin typeface="Arial" charset="0"/>
                <a:ea typeface="+mn-ea"/>
                <a:cs typeface="+mn-cs"/>
              </a:defRPr>
            </a:lvl4pPr>
            <a:lvl5pPr marL="1827073" indent="1587" algn="l" rtl="0" eaLnBrk="0" fontAlgn="base" hangingPunct="0">
              <a:spcBef>
                <a:spcPct val="0"/>
              </a:spcBef>
              <a:spcAft>
                <a:spcPct val="0"/>
              </a:spcAft>
              <a:defRPr sz="2100" kern="1200">
                <a:solidFill>
                  <a:schemeClr val="tx1"/>
                </a:solidFill>
                <a:latin typeface="Arial" charset="0"/>
                <a:ea typeface="+mn-ea"/>
                <a:cs typeface="+mn-cs"/>
              </a:defRPr>
            </a:lvl5pPr>
            <a:lvl6pPr marL="2285825" algn="l" defTabSz="914330" rtl="0" eaLnBrk="1" latinLnBrk="0" hangingPunct="1">
              <a:defRPr sz="2100" kern="1200">
                <a:solidFill>
                  <a:schemeClr val="tx1"/>
                </a:solidFill>
                <a:latin typeface="Arial" charset="0"/>
                <a:ea typeface="+mn-ea"/>
                <a:cs typeface="+mn-cs"/>
              </a:defRPr>
            </a:lvl6pPr>
            <a:lvl7pPr marL="2742990" algn="l" defTabSz="914330" rtl="0" eaLnBrk="1" latinLnBrk="0" hangingPunct="1">
              <a:defRPr sz="2100" kern="1200">
                <a:solidFill>
                  <a:schemeClr val="tx1"/>
                </a:solidFill>
                <a:latin typeface="Arial" charset="0"/>
                <a:ea typeface="+mn-ea"/>
                <a:cs typeface="+mn-cs"/>
              </a:defRPr>
            </a:lvl7pPr>
            <a:lvl8pPr marL="3200154" algn="l" defTabSz="914330" rtl="0" eaLnBrk="1" latinLnBrk="0" hangingPunct="1">
              <a:defRPr sz="2100" kern="1200">
                <a:solidFill>
                  <a:schemeClr val="tx1"/>
                </a:solidFill>
                <a:latin typeface="Arial" charset="0"/>
                <a:ea typeface="+mn-ea"/>
                <a:cs typeface="+mn-cs"/>
              </a:defRPr>
            </a:lvl8pPr>
            <a:lvl9pPr marL="3657320" algn="l" defTabSz="914330" rtl="0" eaLnBrk="1" latinLnBrk="0" hangingPunct="1">
              <a:defRPr sz="2100" kern="1200">
                <a:solidFill>
                  <a:schemeClr val="tx1"/>
                </a:solidFill>
                <a:latin typeface="Arial" charset="0"/>
                <a:ea typeface="+mn-ea"/>
                <a:cs typeface="+mn-cs"/>
              </a:defRPr>
            </a:lvl9pPr>
          </a:lstStyle>
          <a:p>
            <a:pPr>
              <a:spcBef>
                <a:spcPct val="50000"/>
              </a:spcBef>
            </a:pPr>
            <a:r>
              <a:rPr lang="cs-CZ" altLang="cs-CZ" sz="1400" dirty="0" smtClean="0">
                <a:solidFill>
                  <a:srgbClr val="000099"/>
                </a:solidFill>
                <a:latin typeface="Arial Black" pitchFamily="34" charset="0"/>
              </a:rPr>
              <a:t>NÁVRH ŘEŠENÍ A ÚZEMNÍ SOUVISLOSTI</a:t>
            </a:r>
            <a:endParaRPr lang="cs-CZ" altLang="cs-CZ" sz="1400" dirty="0">
              <a:solidFill>
                <a:srgbClr val="000099"/>
              </a:solidFill>
              <a:latin typeface="Times New Roman" pitchFamily="18" charset="0"/>
            </a:endParaRPr>
          </a:p>
        </p:txBody>
      </p:sp>
    </p:spTree>
    <p:extLst>
      <p:ext uri="{BB962C8B-B14F-4D97-AF65-F5344CB8AC3E}">
        <p14:creationId xmlns:p14="http://schemas.microsoft.com/office/powerpoint/2010/main" val="9098705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AU" dirty="0" smtClean="0"/>
              <a:t>©Jacobs </a:t>
            </a:r>
            <a:r>
              <a:rPr lang="pl-PL" dirty="0" smtClean="0"/>
              <a:t>2021</a:t>
            </a:r>
            <a:endParaRPr lang="en-AU" dirty="0"/>
          </a:p>
        </p:txBody>
      </p:sp>
      <p:sp>
        <p:nvSpPr>
          <p:cNvPr id="3" name="Zástupný symbol pro číslo snímku 2"/>
          <p:cNvSpPr>
            <a:spLocks noGrp="1"/>
          </p:cNvSpPr>
          <p:nvPr>
            <p:ph type="sldNum" sz="quarter" idx="11"/>
          </p:nvPr>
        </p:nvSpPr>
        <p:spPr/>
        <p:txBody>
          <a:bodyPr/>
          <a:lstStyle/>
          <a:p>
            <a:fld id="{9B3E39EC-4BE2-4DEA-81C0-4ABC0AAB4AC0}" type="slidenum">
              <a:rPr lang="en-AU" smtClean="0"/>
              <a:pPr/>
              <a:t>7</a:t>
            </a:fld>
            <a:endParaRPr lang="en-AU" dirty="0"/>
          </a:p>
        </p:txBody>
      </p:sp>
      <p:sp>
        <p:nvSpPr>
          <p:cNvPr id="9" name="Obdélník 8"/>
          <p:cNvSpPr/>
          <p:nvPr/>
        </p:nvSpPr>
        <p:spPr>
          <a:xfrm>
            <a:off x="474541" y="766268"/>
            <a:ext cx="11343035" cy="2554545"/>
          </a:xfrm>
          <a:prstGeom prst="rect">
            <a:avLst/>
          </a:prstGeom>
        </p:spPr>
        <p:txBody>
          <a:bodyPr wrap="square">
            <a:spAutoFit/>
          </a:bodyPr>
          <a:lstStyle>
            <a:defPPr>
              <a:defRPr lang="cs-CZ"/>
            </a:defPPr>
            <a:lvl1pPr algn="l" rtl="0" eaLnBrk="0" fontAlgn="base" hangingPunct="0">
              <a:spcBef>
                <a:spcPct val="0"/>
              </a:spcBef>
              <a:spcAft>
                <a:spcPct val="0"/>
              </a:spcAft>
              <a:defRPr sz="2100" kern="1200">
                <a:solidFill>
                  <a:schemeClr val="tx1"/>
                </a:solidFill>
                <a:latin typeface="Arial" charset="0"/>
                <a:ea typeface="+mn-ea"/>
                <a:cs typeface="+mn-cs"/>
              </a:defRPr>
            </a:lvl1pPr>
            <a:lvl2pPr marL="455579" indent="1587" algn="l" rtl="0" eaLnBrk="0" fontAlgn="base" hangingPunct="0">
              <a:spcBef>
                <a:spcPct val="0"/>
              </a:spcBef>
              <a:spcAft>
                <a:spcPct val="0"/>
              </a:spcAft>
              <a:defRPr sz="2100" kern="1200">
                <a:solidFill>
                  <a:schemeClr val="tx1"/>
                </a:solidFill>
                <a:latin typeface="Arial" charset="0"/>
                <a:ea typeface="+mn-ea"/>
                <a:cs typeface="+mn-cs"/>
              </a:defRPr>
            </a:lvl2pPr>
            <a:lvl3pPr marL="912743" indent="1587" algn="l" rtl="0" eaLnBrk="0" fontAlgn="base" hangingPunct="0">
              <a:spcBef>
                <a:spcPct val="0"/>
              </a:spcBef>
              <a:spcAft>
                <a:spcPct val="0"/>
              </a:spcAft>
              <a:defRPr sz="2100" kern="1200">
                <a:solidFill>
                  <a:schemeClr val="tx1"/>
                </a:solidFill>
                <a:latin typeface="Arial" charset="0"/>
                <a:ea typeface="+mn-ea"/>
                <a:cs typeface="+mn-cs"/>
              </a:defRPr>
            </a:lvl3pPr>
            <a:lvl4pPr marL="1369909" indent="1587" algn="l" rtl="0" eaLnBrk="0" fontAlgn="base" hangingPunct="0">
              <a:spcBef>
                <a:spcPct val="0"/>
              </a:spcBef>
              <a:spcAft>
                <a:spcPct val="0"/>
              </a:spcAft>
              <a:defRPr sz="2100" kern="1200">
                <a:solidFill>
                  <a:schemeClr val="tx1"/>
                </a:solidFill>
                <a:latin typeface="Arial" charset="0"/>
                <a:ea typeface="+mn-ea"/>
                <a:cs typeface="+mn-cs"/>
              </a:defRPr>
            </a:lvl4pPr>
            <a:lvl5pPr marL="1827073" indent="1587" algn="l" rtl="0" eaLnBrk="0" fontAlgn="base" hangingPunct="0">
              <a:spcBef>
                <a:spcPct val="0"/>
              </a:spcBef>
              <a:spcAft>
                <a:spcPct val="0"/>
              </a:spcAft>
              <a:defRPr sz="2100" kern="1200">
                <a:solidFill>
                  <a:schemeClr val="tx1"/>
                </a:solidFill>
                <a:latin typeface="Arial" charset="0"/>
                <a:ea typeface="+mn-ea"/>
                <a:cs typeface="+mn-cs"/>
              </a:defRPr>
            </a:lvl5pPr>
            <a:lvl6pPr marL="2285825" algn="l" defTabSz="914330" rtl="0" eaLnBrk="1" latinLnBrk="0" hangingPunct="1">
              <a:defRPr sz="2100" kern="1200">
                <a:solidFill>
                  <a:schemeClr val="tx1"/>
                </a:solidFill>
                <a:latin typeface="Arial" charset="0"/>
                <a:ea typeface="+mn-ea"/>
                <a:cs typeface="+mn-cs"/>
              </a:defRPr>
            </a:lvl6pPr>
            <a:lvl7pPr marL="2742990" algn="l" defTabSz="914330" rtl="0" eaLnBrk="1" latinLnBrk="0" hangingPunct="1">
              <a:defRPr sz="2100" kern="1200">
                <a:solidFill>
                  <a:schemeClr val="tx1"/>
                </a:solidFill>
                <a:latin typeface="Arial" charset="0"/>
                <a:ea typeface="+mn-ea"/>
                <a:cs typeface="+mn-cs"/>
              </a:defRPr>
            </a:lvl7pPr>
            <a:lvl8pPr marL="3200154" algn="l" defTabSz="914330" rtl="0" eaLnBrk="1" latinLnBrk="0" hangingPunct="1">
              <a:defRPr sz="2100" kern="1200">
                <a:solidFill>
                  <a:schemeClr val="tx1"/>
                </a:solidFill>
                <a:latin typeface="Arial" charset="0"/>
                <a:ea typeface="+mn-ea"/>
                <a:cs typeface="+mn-cs"/>
              </a:defRPr>
            </a:lvl8pPr>
            <a:lvl9pPr marL="3657320" algn="l" defTabSz="914330" rtl="0" eaLnBrk="1" latinLnBrk="0" hangingPunct="1">
              <a:defRPr sz="2100" kern="1200">
                <a:solidFill>
                  <a:schemeClr val="tx1"/>
                </a:solidFill>
                <a:latin typeface="Arial" charset="0"/>
                <a:ea typeface="+mn-ea"/>
                <a:cs typeface="+mn-cs"/>
              </a:defRPr>
            </a:lvl9pPr>
          </a:lstStyle>
          <a:p>
            <a:pPr marL="285750" lvl="0" indent="-285750" algn="just">
              <a:buClr>
                <a:srgbClr val="6F006E"/>
              </a:buClr>
              <a:buFont typeface="Arial" panose="020B0604020202020204" pitchFamily="34" charset="0"/>
              <a:buChar char="•"/>
            </a:pPr>
            <a:r>
              <a:rPr lang="cs-CZ" sz="1600" dirty="0" smtClean="0"/>
              <a:t>Bez faktické ani koncepční změny využití území = bez nových střetů s limity využití území a vlivů na životní prostředí</a:t>
            </a:r>
          </a:p>
          <a:p>
            <a:pPr marL="285750" lvl="0" indent="-285750" algn="just">
              <a:buClr>
                <a:srgbClr val="6F006E"/>
              </a:buClr>
              <a:buFont typeface="Arial" panose="020B0604020202020204" pitchFamily="34" charset="0"/>
              <a:buChar char="•"/>
            </a:pPr>
            <a:r>
              <a:rPr lang="cs-CZ" sz="1600" dirty="0"/>
              <a:t>Hlukově zatížené území: především podél významných komunikací Hejnická, Londýnská, Milady Horákové, Hodkovická, Mařanova, Husova, Alšova, Sovova, Masarykova, I/35 a I/14. Hlukově zatížené území především v denní době. </a:t>
            </a:r>
            <a:r>
              <a:rPr lang="cs-CZ" sz="1600" dirty="0" smtClean="0"/>
              <a:t>Pro řešení změny není limitující</a:t>
            </a:r>
          </a:p>
          <a:p>
            <a:pPr marL="285750" indent="-285750" algn="just">
              <a:buClr>
                <a:srgbClr val="6F006E"/>
              </a:buClr>
              <a:buFont typeface="Arial" panose="020B0604020202020204" pitchFamily="34" charset="0"/>
              <a:buChar char="•"/>
            </a:pPr>
            <a:r>
              <a:rPr lang="cs-CZ" sz="1600" dirty="0"/>
              <a:t>Imisní limity </a:t>
            </a:r>
            <a:r>
              <a:rPr lang="cs-CZ" sz="1600" dirty="0" smtClean="0"/>
              <a:t>plněny s výjimkou benzo(a)pyrenu</a:t>
            </a:r>
          </a:p>
          <a:p>
            <a:pPr marL="285750" indent="-285750" algn="just">
              <a:buClr>
                <a:srgbClr val="6F006E"/>
              </a:buClr>
              <a:buFont typeface="Arial" panose="020B0604020202020204" pitchFamily="34" charset="0"/>
              <a:buChar char="•"/>
            </a:pPr>
            <a:r>
              <a:rPr lang="cs-CZ" sz="1600" dirty="0"/>
              <a:t>Staré ekologické </a:t>
            </a:r>
            <a:r>
              <a:rPr lang="cs-CZ" sz="1600" dirty="0" smtClean="0"/>
              <a:t>zátěže dle SEKM: </a:t>
            </a:r>
            <a:r>
              <a:rPr lang="cs-CZ" sz="1600" dirty="0"/>
              <a:t>Evidovaná </a:t>
            </a:r>
            <a:r>
              <a:rPr lang="cs-CZ" sz="1600" dirty="0" smtClean="0"/>
              <a:t>lokalita Benzina </a:t>
            </a:r>
            <a:r>
              <a:rPr lang="cs-CZ" sz="1600" dirty="0"/>
              <a:t>s.r.o. DSPHM 860 </a:t>
            </a:r>
            <a:r>
              <a:rPr lang="cs-CZ" sz="1600" dirty="0" smtClean="0"/>
              <a:t>Liberec </a:t>
            </a:r>
            <a:r>
              <a:rPr lang="cs-CZ" sz="1600" dirty="0"/>
              <a:t>- změna 96 Vesecko Rochlické údolí (číslo zátěže: 8203003), riziko kvalitativně extrémní, kvantitativně lokální. Na lokalitě probíhají sanační </a:t>
            </a:r>
            <a:r>
              <a:rPr lang="cs-CZ" sz="1600" dirty="0" smtClean="0"/>
              <a:t>Lokalita v </a:t>
            </a:r>
            <a:r>
              <a:rPr lang="cs-CZ" sz="1600" dirty="0"/>
              <a:t>areálu Preciosa, a.s., kontaminace CIU. Číslo evidenční 82039001. Týká se změny 96, lokalita Preciosa.</a:t>
            </a:r>
          </a:p>
          <a:p>
            <a:pPr marL="285750" lvl="0" indent="-285750">
              <a:buClr>
                <a:srgbClr val="6F006E"/>
              </a:buClr>
              <a:buFont typeface="Arial" panose="020B0604020202020204" pitchFamily="34" charset="0"/>
              <a:buChar char="•"/>
            </a:pPr>
            <a:r>
              <a:rPr lang="cs-CZ" sz="1600" dirty="0" smtClean="0"/>
              <a:t>Vliv na Natura 2000 vyloučen</a:t>
            </a:r>
          </a:p>
          <a:p>
            <a:pPr marL="285750" lvl="0" indent="-285750">
              <a:buClr>
                <a:srgbClr val="6F006E"/>
              </a:buClr>
              <a:buFont typeface="Arial" panose="020B0604020202020204" pitchFamily="34" charset="0"/>
              <a:buChar char="•"/>
            </a:pPr>
            <a:r>
              <a:rPr lang="cs-CZ" sz="1600" dirty="0" smtClean="0"/>
              <a:t>Záplavové území Lužické Nisy - lokality Machnín a Zlatý Kopec – nedochází ke změně</a:t>
            </a:r>
          </a:p>
        </p:txBody>
      </p:sp>
      <p:sp>
        <p:nvSpPr>
          <p:cNvPr id="10" name="Text Box 2"/>
          <p:cNvSpPr txBox="1">
            <a:spLocks noChangeArrowheads="1"/>
          </p:cNvSpPr>
          <p:nvPr/>
        </p:nvSpPr>
        <p:spPr bwMode="auto">
          <a:xfrm>
            <a:off x="364182" y="427726"/>
            <a:ext cx="10058400" cy="338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spAutoFit/>
          </a:bodyPr>
          <a:lstStyle>
            <a:defPPr>
              <a:defRPr lang="cs-CZ"/>
            </a:defPPr>
            <a:lvl1pPr algn="l" rtl="0" eaLnBrk="0" fontAlgn="base" hangingPunct="0">
              <a:spcBef>
                <a:spcPct val="0"/>
              </a:spcBef>
              <a:spcAft>
                <a:spcPct val="0"/>
              </a:spcAft>
              <a:defRPr sz="2100" kern="1200">
                <a:solidFill>
                  <a:schemeClr val="tx1"/>
                </a:solidFill>
                <a:latin typeface="Arial" charset="0"/>
                <a:ea typeface="+mn-ea"/>
                <a:cs typeface="+mn-cs"/>
              </a:defRPr>
            </a:lvl1pPr>
            <a:lvl2pPr marL="455579" indent="1587" algn="l" rtl="0" eaLnBrk="0" fontAlgn="base" hangingPunct="0">
              <a:spcBef>
                <a:spcPct val="0"/>
              </a:spcBef>
              <a:spcAft>
                <a:spcPct val="0"/>
              </a:spcAft>
              <a:defRPr sz="2100" kern="1200">
                <a:solidFill>
                  <a:schemeClr val="tx1"/>
                </a:solidFill>
                <a:latin typeface="Arial" charset="0"/>
                <a:ea typeface="+mn-ea"/>
                <a:cs typeface="+mn-cs"/>
              </a:defRPr>
            </a:lvl2pPr>
            <a:lvl3pPr marL="912743" indent="1587" algn="l" rtl="0" eaLnBrk="0" fontAlgn="base" hangingPunct="0">
              <a:spcBef>
                <a:spcPct val="0"/>
              </a:spcBef>
              <a:spcAft>
                <a:spcPct val="0"/>
              </a:spcAft>
              <a:defRPr sz="2100" kern="1200">
                <a:solidFill>
                  <a:schemeClr val="tx1"/>
                </a:solidFill>
                <a:latin typeface="Arial" charset="0"/>
                <a:ea typeface="+mn-ea"/>
                <a:cs typeface="+mn-cs"/>
              </a:defRPr>
            </a:lvl3pPr>
            <a:lvl4pPr marL="1369909" indent="1587" algn="l" rtl="0" eaLnBrk="0" fontAlgn="base" hangingPunct="0">
              <a:spcBef>
                <a:spcPct val="0"/>
              </a:spcBef>
              <a:spcAft>
                <a:spcPct val="0"/>
              </a:spcAft>
              <a:defRPr sz="2100" kern="1200">
                <a:solidFill>
                  <a:schemeClr val="tx1"/>
                </a:solidFill>
                <a:latin typeface="Arial" charset="0"/>
                <a:ea typeface="+mn-ea"/>
                <a:cs typeface="+mn-cs"/>
              </a:defRPr>
            </a:lvl4pPr>
            <a:lvl5pPr marL="1827073" indent="1587" algn="l" rtl="0" eaLnBrk="0" fontAlgn="base" hangingPunct="0">
              <a:spcBef>
                <a:spcPct val="0"/>
              </a:spcBef>
              <a:spcAft>
                <a:spcPct val="0"/>
              </a:spcAft>
              <a:defRPr sz="2100" kern="1200">
                <a:solidFill>
                  <a:schemeClr val="tx1"/>
                </a:solidFill>
                <a:latin typeface="Arial" charset="0"/>
                <a:ea typeface="+mn-ea"/>
                <a:cs typeface="+mn-cs"/>
              </a:defRPr>
            </a:lvl5pPr>
            <a:lvl6pPr marL="2285825" algn="l" defTabSz="914330" rtl="0" eaLnBrk="1" latinLnBrk="0" hangingPunct="1">
              <a:defRPr sz="2100" kern="1200">
                <a:solidFill>
                  <a:schemeClr val="tx1"/>
                </a:solidFill>
                <a:latin typeface="Arial" charset="0"/>
                <a:ea typeface="+mn-ea"/>
                <a:cs typeface="+mn-cs"/>
              </a:defRPr>
            </a:lvl6pPr>
            <a:lvl7pPr marL="2742990" algn="l" defTabSz="914330" rtl="0" eaLnBrk="1" latinLnBrk="0" hangingPunct="1">
              <a:defRPr sz="2100" kern="1200">
                <a:solidFill>
                  <a:schemeClr val="tx1"/>
                </a:solidFill>
                <a:latin typeface="Arial" charset="0"/>
                <a:ea typeface="+mn-ea"/>
                <a:cs typeface="+mn-cs"/>
              </a:defRPr>
            </a:lvl7pPr>
            <a:lvl8pPr marL="3200154" algn="l" defTabSz="914330" rtl="0" eaLnBrk="1" latinLnBrk="0" hangingPunct="1">
              <a:defRPr sz="2100" kern="1200">
                <a:solidFill>
                  <a:schemeClr val="tx1"/>
                </a:solidFill>
                <a:latin typeface="Arial" charset="0"/>
                <a:ea typeface="+mn-ea"/>
                <a:cs typeface="+mn-cs"/>
              </a:defRPr>
            </a:lvl8pPr>
            <a:lvl9pPr marL="3657320" algn="l" defTabSz="914330" rtl="0" eaLnBrk="1" latinLnBrk="0" hangingPunct="1">
              <a:defRPr sz="2100" kern="1200">
                <a:solidFill>
                  <a:schemeClr val="tx1"/>
                </a:solidFill>
                <a:latin typeface="Arial" charset="0"/>
                <a:ea typeface="+mn-ea"/>
                <a:cs typeface="+mn-cs"/>
              </a:defRPr>
            </a:lvl9pPr>
          </a:lstStyle>
          <a:p>
            <a:pPr>
              <a:spcBef>
                <a:spcPct val="50000"/>
              </a:spcBef>
            </a:pPr>
            <a:r>
              <a:rPr lang="cs-CZ" altLang="cs-CZ" sz="1600" dirty="0" smtClean="0">
                <a:solidFill>
                  <a:srgbClr val="000099"/>
                </a:solidFill>
                <a:latin typeface="Arial Black" pitchFamily="34" charset="0"/>
              </a:rPr>
              <a:t>STAV - ENVIRONMENTÁLNÍ ZÁTĚŽE, HODNOTY, LIMITY a PROBLÉMY</a:t>
            </a:r>
            <a:endParaRPr lang="cs-CZ" altLang="cs-CZ" sz="1600" dirty="0">
              <a:solidFill>
                <a:srgbClr val="000099"/>
              </a:solidFill>
              <a:latin typeface="Times New Roman" pitchFamily="18" charset="0"/>
            </a:endParaRPr>
          </a:p>
        </p:txBody>
      </p:sp>
      <p:sp>
        <p:nvSpPr>
          <p:cNvPr id="11" name="Text Box 2"/>
          <p:cNvSpPr txBox="1">
            <a:spLocks noChangeArrowheads="1"/>
          </p:cNvSpPr>
          <p:nvPr/>
        </p:nvSpPr>
        <p:spPr bwMode="auto">
          <a:xfrm>
            <a:off x="245249" y="3054"/>
            <a:ext cx="10058400" cy="415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spAutoFit/>
          </a:bodyPr>
          <a:lstStyle>
            <a:defPPr>
              <a:defRPr lang="cs-CZ"/>
            </a:defPPr>
            <a:lvl1pPr algn="l" rtl="0" eaLnBrk="0" fontAlgn="base" hangingPunct="0">
              <a:spcBef>
                <a:spcPct val="0"/>
              </a:spcBef>
              <a:spcAft>
                <a:spcPct val="0"/>
              </a:spcAft>
              <a:defRPr sz="2100" kern="1200">
                <a:solidFill>
                  <a:schemeClr val="tx1"/>
                </a:solidFill>
                <a:latin typeface="Arial" charset="0"/>
                <a:ea typeface="+mn-ea"/>
                <a:cs typeface="+mn-cs"/>
              </a:defRPr>
            </a:lvl1pPr>
            <a:lvl2pPr marL="455579" indent="1587" algn="l" rtl="0" eaLnBrk="0" fontAlgn="base" hangingPunct="0">
              <a:spcBef>
                <a:spcPct val="0"/>
              </a:spcBef>
              <a:spcAft>
                <a:spcPct val="0"/>
              </a:spcAft>
              <a:defRPr sz="2100" kern="1200">
                <a:solidFill>
                  <a:schemeClr val="tx1"/>
                </a:solidFill>
                <a:latin typeface="Arial" charset="0"/>
                <a:ea typeface="+mn-ea"/>
                <a:cs typeface="+mn-cs"/>
              </a:defRPr>
            </a:lvl2pPr>
            <a:lvl3pPr marL="912743" indent="1587" algn="l" rtl="0" eaLnBrk="0" fontAlgn="base" hangingPunct="0">
              <a:spcBef>
                <a:spcPct val="0"/>
              </a:spcBef>
              <a:spcAft>
                <a:spcPct val="0"/>
              </a:spcAft>
              <a:defRPr sz="2100" kern="1200">
                <a:solidFill>
                  <a:schemeClr val="tx1"/>
                </a:solidFill>
                <a:latin typeface="Arial" charset="0"/>
                <a:ea typeface="+mn-ea"/>
                <a:cs typeface="+mn-cs"/>
              </a:defRPr>
            </a:lvl3pPr>
            <a:lvl4pPr marL="1369909" indent="1587" algn="l" rtl="0" eaLnBrk="0" fontAlgn="base" hangingPunct="0">
              <a:spcBef>
                <a:spcPct val="0"/>
              </a:spcBef>
              <a:spcAft>
                <a:spcPct val="0"/>
              </a:spcAft>
              <a:defRPr sz="2100" kern="1200">
                <a:solidFill>
                  <a:schemeClr val="tx1"/>
                </a:solidFill>
                <a:latin typeface="Arial" charset="0"/>
                <a:ea typeface="+mn-ea"/>
                <a:cs typeface="+mn-cs"/>
              </a:defRPr>
            </a:lvl4pPr>
            <a:lvl5pPr marL="1827073" indent="1587" algn="l" rtl="0" eaLnBrk="0" fontAlgn="base" hangingPunct="0">
              <a:spcBef>
                <a:spcPct val="0"/>
              </a:spcBef>
              <a:spcAft>
                <a:spcPct val="0"/>
              </a:spcAft>
              <a:defRPr sz="2100" kern="1200">
                <a:solidFill>
                  <a:schemeClr val="tx1"/>
                </a:solidFill>
                <a:latin typeface="Arial" charset="0"/>
                <a:ea typeface="+mn-ea"/>
                <a:cs typeface="+mn-cs"/>
              </a:defRPr>
            </a:lvl5pPr>
            <a:lvl6pPr marL="2285825" algn="l" defTabSz="914330" rtl="0" eaLnBrk="1" latinLnBrk="0" hangingPunct="1">
              <a:defRPr sz="2100" kern="1200">
                <a:solidFill>
                  <a:schemeClr val="tx1"/>
                </a:solidFill>
                <a:latin typeface="Arial" charset="0"/>
                <a:ea typeface="+mn-ea"/>
                <a:cs typeface="+mn-cs"/>
              </a:defRPr>
            </a:lvl6pPr>
            <a:lvl7pPr marL="2742990" algn="l" defTabSz="914330" rtl="0" eaLnBrk="1" latinLnBrk="0" hangingPunct="1">
              <a:defRPr sz="2100" kern="1200">
                <a:solidFill>
                  <a:schemeClr val="tx1"/>
                </a:solidFill>
                <a:latin typeface="Arial" charset="0"/>
                <a:ea typeface="+mn-ea"/>
                <a:cs typeface="+mn-cs"/>
              </a:defRPr>
            </a:lvl7pPr>
            <a:lvl8pPr marL="3200154" algn="l" defTabSz="914330" rtl="0" eaLnBrk="1" latinLnBrk="0" hangingPunct="1">
              <a:defRPr sz="2100" kern="1200">
                <a:solidFill>
                  <a:schemeClr val="tx1"/>
                </a:solidFill>
                <a:latin typeface="Arial" charset="0"/>
                <a:ea typeface="+mn-ea"/>
                <a:cs typeface="+mn-cs"/>
              </a:defRPr>
            </a:lvl8pPr>
            <a:lvl9pPr marL="3657320" algn="l" defTabSz="914330" rtl="0" eaLnBrk="1" latinLnBrk="0" hangingPunct="1">
              <a:defRPr sz="2100" kern="1200">
                <a:solidFill>
                  <a:schemeClr val="tx1"/>
                </a:solidFill>
                <a:latin typeface="Arial" charset="0"/>
                <a:ea typeface="+mn-ea"/>
                <a:cs typeface="+mn-cs"/>
              </a:defRPr>
            </a:lvl9pPr>
          </a:lstStyle>
          <a:p>
            <a:pPr>
              <a:spcBef>
                <a:spcPct val="50000"/>
              </a:spcBef>
            </a:pPr>
            <a:r>
              <a:rPr lang="cs-CZ" altLang="cs-CZ" dirty="0" smtClean="0">
                <a:solidFill>
                  <a:srgbClr val="0070C0"/>
                </a:solidFill>
                <a:latin typeface="Arial Black" pitchFamily="34" charset="0"/>
              </a:rPr>
              <a:t> ZMĚNA 96</a:t>
            </a:r>
            <a:endParaRPr lang="cs-CZ" altLang="cs-CZ" dirty="0">
              <a:solidFill>
                <a:srgbClr val="0070C0"/>
              </a:solidFill>
              <a:latin typeface="Times New Roman" pitchFamily="18" charset="0"/>
            </a:endParaRPr>
          </a:p>
        </p:txBody>
      </p:sp>
      <p:sp>
        <p:nvSpPr>
          <p:cNvPr id="12" name="Obdélník 11"/>
          <p:cNvSpPr/>
          <p:nvPr/>
        </p:nvSpPr>
        <p:spPr>
          <a:xfrm>
            <a:off x="364182" y="3644465"/>
            <a:ext cx="11604022" cy="2800767"/>
          </a:xfrm>
          <a:prstGeom prst="rect">
            <a:avLst/>
          </a:prstGeom>
        </p:spPr>
        <p:txBody>
          <a:bodyPr wrap="square">
            <a:spAutoFit/>
          </a:bodyPr>
          <a:lstStyle/>
          <a:p>
            <a:pPr algn="just"/>
            <a:r>
              <a:rPr lang="cs-CZ" sz="1600" dirty="0" smtClean="0">
                <a:solidFill>
                  <a:srgbClr val="000099"/>
                </a:solidFill>
                <a:latin typeface="Arial Black" pitchFamily="34" charset="0"/>
              </a:rPr>
              <a:t>NÁVRH</a:t>
            </a:r>
          </a:p>
          <a:p>
            <a:r>
              <a:rPr lang="cs-CZ" sz="1600" dirty="0" smtClean="0"/>
              <a:t>V některých lokalitách stávajících průmyslových výrob bylo v předchozí verzi návrhu ÚP vymezeno funkční využití A – smíšené aktivity (nyní SM smíšené obytné městské), což se ukázalo v rozporu s existujícími výrobními provozy a vydanými povoleními. Nejedná se o změnu využití území ani území určené k přestavbě  ale  zakreslení stávajícího stavu využití území odpovídající z věcného hlediska plochám lehké výroby  VL.</a:t>
            </a:r>
            <a:endParaRPr lang="cs-CZ" sz="1600" dirty="0"/>
          </a:p>
          <a:p>
            <a:r>
              <a:rPr lang="cs-CZ" sz="1600" dirty="0"/>
              <a:t> </a:t>
            </a:r>
            <a:endParaRPr lang="cs-CZ" sz="1600" b="1" dirty="0" smtClean="0"/>
          </a:p>
          <a:p>
            <a:pPr algn="just"/>
            <a:r>
              <a:rPr lang="cs-CZ" sz="1600" dirty="0" smtClean="0">
                <a:solidFill>
                  <a:srgbClr val="000099"/>
                </a:solidFill>
                <a:latin typeface="Arial Black" pitchFamily="34" charset="0"/>
              </a:rPr>
              <a:t>DŮSLEDKY</a:t>
            </a:r>
          </a:p>
          <a:p>
            <a:r>
              <a:rPr lang="cs-CZ" sz="1600" dirty="0" smtClean="0"/>
              <a:t>Bez vlivu na životní prostředí</a:t>
            </a:r>
          </a:p>
          <a:p>
            <a:endParaRPr lang="cs-CZ" sz="1600" dirty="0" smtClean="0"/>
          </a:p>
          <a:p>
            <a:pPr algn="just"/>
            <a:r>
              <a:rPr lang="cs-CZ" sz="1600" dirty="0" smtClean="0">
                <a:solidFill>
                  <a:srgbClr val="000099"/>
                </a:solidFill>
                <a:latin typeface="Arial Black" pitchFamily="34" charset="0"/>
              </a:rPr>
              <a:t>OPATŘENÍ</a:t>
            </a:r>
            <a:endParaRPr lang="cs-CZ" sz="1600" dirty="0">
              <a:solidFill>
                <a:srgbClr val="000099"/>
              </a:solidFill>
              <a:latin typeface="Arial Black" pitchFamily="34" charset="0"/>
            </a:endParaRPr>
          </a:p>
          <a:p>
            <a:r>
              <a:rPr lang="cs-CZ" sz="1600" dirty="0" smtClean="0"/>
              <a:t>Vzhledem k existujícím impaktům a absenci změny využití bez navrhovaných opatření. </a:t>
            </a:r>
            <a:endParaRPr lang="cs-CZ" sz="1600" dirty="0"/>
          </a:p>
        </p:txBody>
      </p:sp>
    </p:spTree>
    <p:extLst>
      <p:ext uri="{BB962C8B-B14F-4D97-AF65-F5344CB8AC3E}">
        <p14:creationId xmlns:p14="http://schemas.microsoft.com/office/powerpoint/2010/main" val="6249575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AU" dirty="0" smtClean="0"/>
              <a:t>©Jacobs </a:t>
            </a:r>
            <a:r>
              <a:rPr lang="pl-PL" dirty="0" smtClean="0"/>
              <a:t>2021</a:t>
            </a:r>
            <a:endParaRPr lang="en-AU" dirty="0"/>
          </a:p>
        </p:txBody>
      </p:sp>
      <p:sp>
        <p:nvSpPr>
          <p:cNvPr id="3" name="Zástupný symbol pro číslo snímku 2"/>
          <p:cNvSpPr>
            <a:spLocks noGrp="1"/>
          </p:cNvSpPr>
          <p:nvPr>
            <p:ph type="sldNum" sz="quarter" idx="11"/>
          </p:nvPr>
        </p:nvSpPr>
        <p:spPr/>
        <p:txBody>
          <a:bodyPr/>
          <a:lstStyle/>
          <a:p>
            <a:fld id="{9B3E39EC-4BE2-4DEA-81C0-4ABC0AAB4AC0}" type="slidenum">
              <a:rPr lang="en-AU" smtClean="0"/>
              <a:pPr/>
              <a:t>8</a:t>
            </a:fld>
            <a:endParaRPr lang="en-AU" dirty="0"/>
          </a:p>
        </p:txBody>
      </p:sp>
      <p:sp>
        <p:nvSpPr>
          <p:cNvPr id="10" name="Text Box 2"/>
          <p:cNvSpPr txBox="1">
            <a:spLocks noChangeArrowheads="1"/>
          </p:cNvSpPr>
          <p:nvPr/>
        </p:nvSpPr>
        <p:spPr bwMode="auto">
          <a:xfrm>
            <a:off x="245249" y="3054"/>
            <a:ext cx="10058400" cy="415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spAutoFit/>
          </a:bodyPr>
          <a:lstStyle>
            <a:defPPr>
              <a:defRPr lang="cs-CZ"/>
            </a:defPPr>
            <a:lvl1pPr algn="l" rtl="0" eaLnBrk="0" fontAlgn="base" hangingPunct="0">
              <a:spcBef>
                <a:spcPct val="0"/>
              </a:spcBef>
              <a:spcAft>
                <a:spcPct val="0"/>
              </a:spcAft>
              <a:defRPr sz="2100" kern="1200">
                <a:solidFill>
                  <a:schemeClr val="tx1"/>
                </a:solidFill>
                <a:latin typeface="Arial" charset="0"/>
                <a:ea typeface="+mn-ea"/>
                <a:cs typeface="+mn-cs"/>
              </a:defRPr>
            </a:lvl1pPr>
            <a:lvl2pPr marL="455579" indent="1587" algn="l" rtl="0" eaLnBrk="0" fontAlgn="base" hangingPunct="0">
              <a:spcBef>
                <a:spcPct val="0"/>
              </a:spcBef>
              <a:spcAft>
                <a:spcPct val="0"/>
              </a:spcAft>
              <a:defRPr sz="2100" kern="1200">
                <a:solidFill>
                  <a:schemeClr val="tx1"/>
                </a:solidFill>
                <a:latin typeface="Arial" charset="0"/>
                <a:ea typeface="+mn-ea"/>
                <a:cs typeface="+mn-cs"/>
              </a:defRPr>
            </a:lvl2pPr>
            <a:lvl3pPr marL="912743" indent="1587" algn="l" rtl="0" eaLnBrk="0" fontAlgn="base" hangingPunct="0">
              <a:spcBef>
                <a:spcPct val="0"/>
              </a:spcBef>
              <a:spcAft>
                <a:spcPct val="0"/>
              </a:spcAft>
              <a:defRPr sz="2100" kern="1200">
                <a:solidFill>
                  <a:schemeClr val="tx1"/>
                </a:solidFill>
                <a:latin typeface="Arial" charset="0"/>
                <a:ea typeface="+mn-ea"/>
                <a:cs typeface="+mn-cs"/>
              </a:defRPr>
            </a:lvl3pPr>
            <a:lvl4pPr marL="1369909" indent="1587" algn="l" rtl="0" eaLnBrk="0" fontAlgn="base" hangingPunct="0">
              <a:spcBef>
                <a:spcPct val="0"/>
              </a:spcBef>
              <a:spcAft>
                <a:spcPct val="0"/>
              </a:spcAft>
              <a:defRPr sz="2100" kern="1200">
                <a:solidFill>
                  <a:schemeClr val="tx1"/>
                </a:solidFill>
                <a:latin typeface="Arial" charset="0"/>
                <a:ea typeface="+mn-ea"/>
                <a:cs typeface="+mn-cs"/>
              </a:defRPr>
            </a:lvl4pPr>
            <a:lvl5pPr marL="1827073" indent="1587" algn="l" rtl="0" eaLnBrk="0" fontAlgn="base" hangingPunct="0">
              <a:spcBef>
                <a:spcPct val="0"/>
              </a:spcBef>
              <a:spcAft>
                <a:spcPct val="0"/>
              </a:spcAft>
              <a:defRPr sz="2100" kern="1200">
                <a:solidFill>
                  <a:schemeClr val="tx1"/>
                </a:solidFill>
                <a:latin typeface="Arial" charset="0"/>
                <a:ea typeface="+mn-ea"/>
                <a:cs typeface="+mn-cs"/>
              </a:defRPr>
            </a:lvl5pPr>
            <a:lvl6pPr marL="2285825" algn="l" defTabSz="914330" rtl="0" eaLnBrk="1" latinLnBrk="0" hangingPunct="1">
              <a:defRPr sz="2100" kern="1200">
                <a:solidFill>
                  <a:schemeClr val="tx1"/>
                </a:solidFill>
                <a:latin typeface="Arial" charset="0"/>
                <a:ea typeface="+mn-ea"/>
                <a:cs typeface="+mn-cs"/>
              </a:defRPr>
            </a:lvl6pPr>
            <a:lvl7pPr marL="2742990" algn="l" defTabSz="914330" rtl="0" eaLnBrk="1" latinLnBrk="0" hangingPunct="1">
              <a:defRPr sz="2100" kern="1200">
                <a:solidFill>
                  <a:schemeClr val="tx1"/>
                </a:solidFill>
                <a:latin typeface="Arial" charset="0"/>
                <a:ea typeface="+mn-ea"/>
                <a:cs typeface="+mn-cs"/>
              </a:defRPr>
            </a:lvl7pPr>
            <a:lvl8pPr marL="3200154" algn="l" defTabSz="914330" rtl="0" eaLnBrk="1" latinLnBrk="0" hangingPunct="1">
              <a:defRPr sz="2100" kern="1200">
                <a:solidFill>
                  <a:schemeClr val="tx1"/>
                </a:solidFill>
                <a:latin typeface="Arial" charset="0"/>
                <a:ea typeface="+mn-ea"/>
                <a:cs typeface="+mn-cs"/>
              </a:defRPr>
            </a:lvl8pPr>
            <a:lvl9pPr marL="3657320" algn="l" defTabSz="914330" rtl="0" eaLnBrk="1" latinLnBrk="0" hangingPunct="1">
              <a:defRPr sz="2100" kern="1200">
                <a:solidFill>
                  <a:schemeClr val="tx1"/>
                </a:solidFill>
                <a:latin typeface="Arial" charset="0"/>
                <a:ea typeface="+mn-ea"/>
                <a:cs typeface="+mn-cs"/>
              </a:defRPr>
            </a:lvl9pPr>
          </a:lstStyle>
          <a:p>
            <a:pPr>
              <a:spcBef>
                <a:spcPct val="50000"/>
              </a:spcBef>
            </a:pPr>
            <a:r>
              <a:rPr lang="cs-CZ" altLang="cs-CZ" dirty="0" smtClean="0">
                <a:solidFill>
                  <a:srgbClr val="0070C0"/>
                </a:solidFill>
                <a:latin typeface="Arial Black" pitchFamily="34" charset="0"/>
              </a:rPr>
              <a:t> ZMĚNA 105 </a:t>
            </a:r>
            <a:endParaRPr lang="cs-CZ" altLang="cs-CZ" dirty="0">
              <a:solidFill>
                <a:srgbClr val="0070C0"/>
              </a:solidFill>
              <a:latin typeface="Times New Roman" pitchFamily="18" charset="0"/>
            </a:endParaRPr>
          </a:p>
        </p:txBody>
      </p:sp>
      <p:sp>
        <p:nvSpPr>
          <p:cNvPr id="16" name="Obdélník 15"/>
          <p:cNvSpPr/>
          <p:nvPr/>
        </p:nvSpPr>
        <p:spPr>
          <a:xfrm>
            <a:off x="364182" y="418540"/>
            <a:ext cx="11434272" cy="584775"/>
          </a:xfrm>
          <a:prstGeom prst="rect">
            <a:avLst/>
          </a:prstGeom>
        </p:spPr>
        <p:txBody>
          <a:bodyPr wrap="square">
            <a:spAutoFit/>
          </a:bodyPr>
          <a:lstStyle>
            <a:defPPr>
              <a:defRPr lang="cs-CZ"/>
            </a:defPPr>
            <a:lvl1pPr algn="l" rtl="0" eaLnBrk="0" fontAlgn="base" hangingPunct="0">
              <a:spcBef>
                <a:spcPct val="0"/>
              </a:spcBef>
              <a:spcAft>
                <a:spcPct val="0"/>
              </a:spcAft>
              <a:defRPr sz="2100" kern="1200">
                <a:solidFill>
                  <a:schemeClr val="tx1"/>
                </a:solidFill>
                <a:latin typeface="Arial" charset="0"/>
                <a:ea typeface="+mn-ea"/>
                <a:cs typeface="+mn-cs"/>
              </a:defRPr>
            </a:lvl1pPr>
            <a:lvl2pPr marL="455579" indent="1587" algn="l" rtl="0" eaLnBrk="0" fontAlgn="base" hangingPunct="0">
              <a:spcBef>
                <a:spcPct val="0"/>
              </a:spcBef>
              <a:spcAft>
                <a:spcPct val="0"/>
              </a:spcAft>
              <a:defRPr sz="2100" kern="1200">
                <a:solidFill>
                  <a:schemeClr val="tx1"/>
                </a:solidFill>
                <a:latin typeface="Arial" charset="0"/>
                <a:ea typeface="+mn-ea"/>
                <a:cs typeface="+mn-cs"/>
              </a:defRPr>
            </a:lvl2pPr>
            <a:lvl3pPr marL="912743" indent="1587" algn="l" rtl="0" eaLnBrk="0" fontAlgn="base" hangingPunct="0">
              <a:spcBef>
                <a:spcPct val="0"/>
              </a:spcBef>
              <a:spcAft>
                <a:spcPct val="0"/>
              </a:spcAft>
              <a:defRPr sz="2100" kern="1200">
                <a:solidFill>
                  <a:schemeClr val="tx1"/>
                </a:solidFill>
                <a:latin typeface="Arial" charset="0"/>
                <a:ea typeface="+mn-ea"/>
                <a:cs typeface="+mn-cs"/>
              </a:defRPr>
            </a:lvl3pPr>
            <a:lvl4pPr marL="1369909" indent="1587" algn="l" rtl="0" eaLnBrk="0" fontAlgn="base" hangingPunct="0">
              <a:spcBef>
                <a:spcPct val="0"/>
              </a:spcBef>
              <a:spcAft>
                <a:spcPct val="0"/>
              </a:spcAft>
              <a:defRPr sz="2100" kern="1200">
                <a:solidFill>
                  <a:schemeClr val="tx1"/>
                </a:solidFill>
                <a:latin typeface="Arial" charset="0"/>
                <a:ea typeface="+mn-ea"/>
                <a:cs typeface="+mn-cs"/>
              </a:defRPr>
            </a:lvl4pPr>
            <a:lvl5pPr marL="1827073" indent="1587" algn="l" rtl="0" eaLnBrk="0" fontAlgn="base" hangingPunct="0">
              <a:spcBef>
                <a:spcPct val="0"/>
              </a:spcBef>
              <a:spcAft>
                <a:spcPct val="0"/>
              </a:spcAft>
              <a:defRPr sz="2100" kern="1200">
                <a:solidFill>
                  <a:schemeClr val="tx1"/>
                </a:solidFill>
                <a:latin typeface="Arial" charset="0"/>
                <a:ea typeface="+mn-ea"/>
                <a:cs typeface="+mn-cs"/>
              </a:defRPr>
            </a:lvl5pPr>
            <a:lvl6pPr marL="2285825" algn="l" defTabSz="914330" rtl="0" eaLnBrk="1" latinLnBrk="0" hangingPunct="1">
              <a:defRPr sz="2100" kern="1200">
                <a:solidFill>
                  <a:schemeClr val="tx1"/>
                </a:solidFill>
                <a:latin typeface="Arial" charset="0"/>
                <a:ea typeface="+mn-ea"/>
                <a:cs typeface="+mn-cs"/>
              </a:defRPr>
            </a:lvl6pPr>
            <a:lvl7pPr marL="2742990" algn="l" defTabSz="914330" rtl="0" eaLnBrk="1" latinLnBrk="0" hangingPunct="1">
              <a:defRPr sz="2100" kern="1200">
                <a:solidFill>
                  <a:schemeClr val="tx1"/>
                </a:solidFill>
                <a:latin typeface="Arial" charset="0"/>
                <a:ea typeface="+mn-ea"/>
                <a:cs typeface="+mn-cs"/>
              </a:defRPr>
            </a:lvl7pPr>
            <a:lvl8pPr marL="3200154" algn="l" defTabSz="914330" rtl="0" eaLnBrk="1" latinLnBrk="0" hangingPunct="1">
              <a:defRPr sz="2100" kern="1200">
                <a:solidFill>
                  <a:schemeClr val="tx1"/>
                </a:solidFill>
                <a:latin typeface="Arial" charset="0"/>
                <a:ea typeface="+mn-ea"/>
                <a:cs typeface="+mn-cs"/>
              </a:defRPr>
            </a:lvl8pPr>
            <a:lvl9pPr marL="3657320" algn="l" defTabSz="914330" rtl="0" eaLnBrk="1" latinLnBrk="0" hangingPunct="1">
              <a:defRPr sz="2100" kern="1200">
                <a:solidFill>
                  <a:schemeClr val="tx1"/>
                </a:solidFill>
                <a:latin typeface="Arial" charset="0"/>
                <a:ea typeface="+mn-ea"/>
                <a:cs typeface="+mn-cs"/>
              </a:defRPr>
            </a:lvl9pPr>
          </a:lstStyle>
          <a:p>
            <a:r>
              <a:rPr lang="cs-CZ" sz="1600" dirty="0" smtClean="0"/>
              <a:t>Vytvoření územních předpokladů pro </a:t>
            </a:r>
            <a:r>
              <a:rPr lang="cs-CZ" sz="1600" dirty="0"/>
              <a:t>rozšíření zázemí zoologické zahrady a vybudování </a:t>
            </a:r>
            <a:r>
              <a:rPr lang="cs-CZ" sz="1600" dirty="0" smtClean="0"/>
              <a:t>parkovacích kapacit v</a:t>
            </a:r>
            <a:r>
              <a:rPr lang="cs-CZ" sz="1600" dirty="0"/>
              <a:t> návaznosti na </a:t>
            </a:r>
            <a:r>
              <a:rPr lang="cs-CZ" sz="1600" dirty="0" smtClean="0"/>
              <a:t>ZOO a </a:t>
            </a:r>
            <a:r>
              <a:rPr lang="cs-CZ" sz="1600" dirty="0"/>
              <a:t>Botanickou </a:t>
            </a:r>
            <a:r>
              <a:rPr lang="cs-CZ" sz="1600" dirty="0" smtClean="0"/>
              <a:t>zahradu. Jedná </a:t>
            </a:r>
            <a:r>
              <a:rPr lang="cs-CZ" sz="1600" dirty="0"/>
              <a:t>se o </a:t>
            </a:r>
            <a:r>
              <a:rPr lang="cs-CZ" sz="1600" dirty="0" smtClean="0"/>
              <a:t>lokalitu </a:t>
            </a:r>
            <a:r>
              <a:rPr lang="cs-CZ" sz="1600" dirty="0"/>
              <a:t>kolem amfiteátru </a:t>
            </a:r>
            <a:r>
              <a:rPr lang="cs-CZ" sz="1600" dirty="0" smtClean="0"/>
              <a:t>severně </a:t>
            </a:r>
            <a:r>
              <a:rPr lang="cs-CZ" sz="1600" dirty="0"/>
              <a:t>od ZOO a Lidových sadů. </a:t>
            </a:r>
          </a:p>
        </p:txBody>
      </p:sp>
      <p:sp>
        <p:nvSpPr>
          <p:cNvPr id="4"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a:p>
        </p:txBody>
      </p:sp>
      <p:sp>
        <p:nvSpPr>
          <p:cNvPr id="18" name="Obdélník 17"/>
          <p:cNvSpPr/>
          <p:nvPr/>
        </p:nvSpPr>
        <p:spPr>
          <a:xfrm>
            <a:off x="6910418" y="1892890"/>
            <a:ext cx="4838439" cy="1569660"/>
          </a:xfrm>
          <a:prstGeom prst="rect">
            <a:avLst/>
          </a:prstGeom>
        </p:spPr>
        <p:txBody>
          <a:bodyPr wrap="square">
            <a:spAutoFit/>
          </a:bodyPr>
          <a:lstStyle>
            <a:defPPr>
              <a:defRPr lang="cs-CZ"/>
            </a:defPPr>
            <a:lvl1pPr algn="l" rtl="0" eaLnBrk="0" fontAlgn="base" hangingPunct="0">
              <a:spcBef>
                <a:spcPct val="0"/>
              </a:spcBef>
              <a:spcAft>
                <a:spcPct val="0"/>
              </a:spcAft>
              <a:defRPr sz="2100" kern="1200">
                <a:solidFill>
                  <a:schemeClr val="tx1"/>
                </a:solidFill>
                <a:latin typeface="Arial" charset="0"/>
                <a:ea typeface="+mn-ea"/>
                <a:cs typeface="+mn-cs"/>
              </a:defRPr>
            </a:lvl1pPr>
            <a:lvl2pPr marL="455579" indent="1587" algn="l" rtl="0" eaLnBrk="0" fontAlgn="base" hangingPunct="0">
              <a:spcBef>
                <a:spcPct val="0"/>
              </a:spcBef>
              <a:spcAft>
                <a:spcPct val="0"/>
              </a:spcAft>
              <a:defRPr sz="2100" kern="1200">
                <a:solidFill>
                  <a:schemeClr val="tx1"/>
                </a:solidFill>
                <a:latin typeface="Arial" charset="0"/>
                <a:ea typeface="+mn-ea"/>
                <a:cs typeface="+mn-cs"/>
              </a:defRPr>
            </a:lvl2pPr>
            <a:lvl3pPr marL="912743" indent="1587" algn="l" rtl="0" eaLnBrk="0" fontAlgn="base" hangingPunct="0">
              <a:spcBef>
                <a:spcPct val="0"/>
              </a:spcBef>
              <a:spcAft>
                <a:spcPct val="0"/>
              </a:spcAft>
              <a:defRPr sz="2100" kern="1200">
                <a:solidFill>
                  <a:schemeClr val="tx1"/>
                </a:solidFill>
                <a:latin typeface="Arial" charset="0"/>
                <a:ea typeface="+mn-ea"/>
                <a:cs typeface="+mn-cs"/>
              </a:defRPr>
            </a:lvl3pPr>
            <a:lvl4pPr marL="1369909" indent="1587" algn="l" rtl="0" eaLnBrk="0" fontAlgn="base" hangingPunct="0">
              <a:spcBef>
                <a:spcPct val="0"/>
              </a:spcBef>
              <a:spcAft>
                <a:spcPct val="0"/>
              </a:spcAft>
              <a:defRPr sz="2100" kern="1200">
                <a:solidFill>
                  <a:schemeClr val="tx1"/>
                </a:solidFill>
                <a:latin typeface="Arial" charset="0"/>
                <a:ea typeface="+mn-ea"/>
                <a:cs typeface="+mn-cs"/>
              </a:defRPr>
            </a:lvl4pPr>
            <a:lvl5pPr marL="1827073" indent="1587" algn="l" rtl="0" eaLnBrk="0" fontAlgn="base" hangingPunct="0">
              <a:spcBef>
                <a:spcPct val="0"/>
              </a:spcBef>
              <a:spcAft>
                <a:spcPct val="0"/>
              </a:spcAft>
              <a:defRPr sz="2100" kern="1200">
                <a:solidFill>
                  <a:schemeClr val="tx1"/>
                </a:solidFill>
                <a:latin typeface="Arial" charset="0"/>
                <a:ea typeface="+mn-ea"/>
                <a:cs typeface="+mn-cs"/>
              </a:defRPr>
            </a:lvl5pPr>
            <a:lvl6pPr marL="2285825" algn="l" defTabSz="914330" rtl="0" eaLnBrk="1" latinLnBrk="0" hangingPunct="1">
              <a:defRPr sz="2100" kern="1200">
                <a:solidFill>
                  <a:schemeClr val="tx1"/>
                </a:solidFill>
                <a:latin typeface="Arial" charset="0"/>
                <a:ea typeface="+mn-ea"/>
                <a:cs typeface="+mn-cs"/>
              </a:defRPr>
            </a:lvl6pPr>
            <a:lvl7pPr marL="2742990" algn="l" defTabSz="914330" rtl="0" eaLnBrk="1" latinLnBrk="0" hangingPunct="1">
              <a:defRPr sz="2100" kern="1200">
                <a:solidFill>
                  <a:schemeClr val="tx1"/>
                </a:solidFill>
                <a:latin typeface="Arial" charset="0"/>
                <a:ea typeface="+mn-ea"/>
                <a:cs typeface="+mn-cs"/>
              </a:defRPr>
            </a:lvl7pPr>
            <a:lvl8pPr marL="3200154" algn="l" defTabSz="914330" rtl="0" eaLnBrk="1" latinLnBrk="0" hangingPunct="1">
              <a:defRPr sz="2100" kern="1200">
                <a:solidFill>
                  <a:schemeClr val="tx1"/>
                </a:solidFill>
                <a:latin typeface="Arial" charset="0"/>
                <a:ea typeface="+mn-ea"/>
                <a:cs typeface="+mn-cs"/>
              </a:defRPr>
            </a:lvl8pPr>
            <a:lvl9pPr marL="3657320" algn="l" defTabSz="914330" rtl="0" eaLnBrk="1" latinLnBrk="0" hangingPunct="1">
              <a:defRPr sz="2100" kern="1200">
                <a:solidFill>
                  <a:schemeClr val="tx1"/>
                </a:solidFill>
                <a:latin typeface="Arial" charset="0"/>
                <a:ea typeface="+mn-ea"/>
                <a:cs typeface="+mn-cs"/>
              </a:defRPr>
            </a:lvl9pPr>
          </a:lstStyle>
          <a:p>
            <a:pPr marL="285750" indent="-285750" algn="just">
              <a:buFont typeface="Arial" panose="020B0604020202020204" pitchFamily="34" charset="0"/>
              <a:buChar char="•"/>
            </a:pPr>
            <a:r>
              <a:rPr lang="cs-CZ" sz="1600" dirty="0" smtClean="0"/>
              <a:t>Územní předpoklady pro rozšíření </a:t>
            </a:r>
            <a:r>
              <a:rPr lang="cs-CZ" sz="1600" dirty="0"/>
              <a:t>zoologické </a:t>
            </a:r>
            <a:r>
              <a:rPr lang="cs-CZ" sz="1600" dirty="0" smtClean="0"/>
              <a:t>zahrady, jejího technického zázemí </a:t>
            </a:r>
            <a:r>
              <a:rPr lang="cs-CZ" sz="1600" dirty="0"/>
              <a:t>a parkovacích kapacit </a:t>
            </a:r>
            <a:r>
              <a:rPr lang="cs-CZ" sz="1600" dirty="0" smtClean="0"/>
              <a:t>pro </a:t>
            </a:r>
            <a:r>
              <a:rPr lang="cs-CZ" sz="1600" dirty="0"/>
              <a:t>obsluhu ZOO, TU a Botanické </a:t>
            </a:r>
            <a:r>
              <a:rPr lang="cs-CZ" sz="1600" dirty="0" smtClean="0"/>
              <a:t>zahrady v prostoru dosavadních ploch dopravy a rekreace a navazujícího lesa severně od ZOO.</a:t>
            </a:r>
          </a:p>
        </p:txBody>
      </p:sp>
      <p:sp>
        <p:nvSpPr>
          <p:cNvPr id="19" name="Text Box 2"/>
          <p:cNvSpPr txBox="1">
            <a:spLocks noChangeArrowheads="1"/>
          </p:cNvSpPr>
          <p:nvPr/>
        </p:nvSpPr>
        <p:spPr bwMode="auto">
          <a:xfrm>
            <a:off x="7143354" y="1495758"/>
            <a:ext cx="4655100" cy="307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9" tIns="45714" rIns="91429" bIns="45714">
            <a:spAutoFit/>
          </a:bodyPr>
          <a:lstStyle>
            <a:defPPr>
              <a:defRPr lang="cs-CZ"/>
            </a:defPPr>
            <a:lvl1pPr algn="l" rtl="0" eaLnBrk="0" fontAlgn="base" hangingPunct="0">
              <a:spcBef>
                <a:spcPct val="0"/>
              </a:spcBef>
              <a:spcAft>
                <a:spcPct val="0"/>
              </a:spcAft>
              <a:defRPr sz="2100" kern="1200">
                <a:solidFill>
                  <a:schemeClr val="tx1"/>
                </a:solidFill>
                <a:latin typeface="Arial" charset="0"/>
                <a:ea typeface="+mn-ea"/>
                <a:cs typeface="+mn-cs"/>
              </a:defRPr>
            </a:lvl1pPr>
            <a:lvl2pPr marL="455579" indent="1587" algn="l" rtl="0" eaLnBrk="0" fontAlgn="base" hangingPunct="0">
              <a:spcBef>
                <a:spcPct val="0"/>
              </a:spcBef>
              <a:spcAft>
                <a:spcPct val="0"/>
              </a:spcAft>
              <a:defRPr sz="2100" kern="1200">
                <a:solidFill>
                  <a:schemeClr val="tx1"/>
                </a:solidFill>
                <a:latin typeface="Arial" charset="0"/>
                <a:ea typeface="+mn-ea"/>
                <a:cs typeface="+mn-cs"/>
              </a:defRPr>
            </a:lvl2pPr>
            <a:lvl3pPr marL="912743" indent="1587" algn="l" rtl="0" eaLnBrk="0" fontAlgn="base" hangingPunct="0">
              <a:spcBef>
                <a:spcPct val="0"/>
              </a:spcBef>
              <a:spcAft>
                <a:spcPct val="0"/>
              </a:spcAft>
              <a:defRPr sz="2100" kern="1200">
                <a:solidFill>
                  <a:schemeClr val="tx1"/>
                </a:solidFill>
                <a:latin typeface="Arial" charset="0"/>
                <a:ea typeface="+mn-ea"/>
                <a:cs typeface="+mn-cs"/>
              </a:defRPr>
            </a:lvl3pPr>
            <a:lvl4pPr marL="1369909" indent="1587" algn="l" rtl="0" eaLnBrk="0" fontAlgn="base" hangingPunct="0">
              <a:spcBef>
                <a:spcPct val="0"/>
              </a:spcBef>
              <a:spcAft>
                <a:spcPct val="0"/>
              </a:spcAft>
              <a:defRPr sz="2100" kern="1200">
                <a:solidFill>
                  <a:schemeClr val="tx1"/>
                </a:solidFill>
                <a:latin typeface="Arial" charset="0"/>
                <a:ea typeface="+mn-ea"/>
                <a:cs typeface="+mn-cs"/>
              </a:defRPr>
            </a:lvl4pPr>
            <a:lvl5pPr marL="1827073" indent="1587" algn="l" rtl="0" eaLnBrk="0" fontAlgn="base" hangingPunct="0">
              <a:spcBef>
                <a:spcPct val="0"/>
              </a:spcBef>
              <a:spcAft>
                <a:spcPct val="0"/>
              </a:spcAft>
              <a:defRPr sz="2100" kern="1200">
                <a:solidFill>
                  <a:schemeClr val="tx1"/>
                </a:solidFill>
                <a:latin typeface="Arial" charset="0"/>
                <a:ea typeface="+mn-ea"/>
                <a:cs typeface="+mn-cs"/>
              </a:defRPr>
            </a:lvl5pPr>
            <a:lvl6pPr marL="2285825" algn="l" defTabSz="914330" rtl="0" eaLnBrk="1" latinLnBrk="0" hangingPunct="1">
              <a:defRPr sz="2100" kern="1200">
                <a:solidFill>
                  <a:schemeClr val="tx1"/>
                </a:solidFill>
                <a:latin typeface="Arial" charset="0"/>
                <a:ea typeface="+mn-ea"/>
                <a:cs typeface="+mn-cs"/>
              </a:defRPr>
            </a:lvl6pPr>
            <a:lvl7pPr marL="2742990" algn="l" defTabSz="914330" rtl="0" eaLnBrk="1" latinLnBrk="0" hangingPunct="1">
              <a:defRPr sz="2100" kern="1200">
                <a:solidFill>
                  <a:schemeClr val="tx1"/>
                </a:solidFill>
                <a:latin typeface="Arial" charset="0"/>
                <a:ea typeface="+mn-ea"/>
                <a:cs typeface="+mn-cs"/>
              </a:defRPr>
            </a:lvl7pPr>
            <a:lvl8pPr marL="3200154" algn="l" defTabSz="914330" rtl="0" eaLnBrk="1" latinLnBrk="0" hangingPunct="1">
              <a:defRPr sz="2100" kern="1200">
                <a:solidFill>
                  <a:schemeClr val="tx1"/>
                </a:solidFill>
                <a:latin typeface="Arial" charset="0"/>
                <a:ea typeface="+mn-ea"/>
                <a:cs typeface="+mn-cs"/>
              </a:defRPr>
            </a:lvl8pPr>
            <a:lvl9pPr marL="3657320" algn="l" defTabSz="914330" rtl="0" eaLnBrk="1" latinLnBrk="0" hangingPunct="1">
              <a:defRPr sz="2100" kern="1200">
                <a:solidFill>
                  <a:schemeClr val="tx1"/>
                </a:solidFill>
                <a:latin typeface="Arial" charset="0"/>
                <a:ea typeface="+mn-ea"/>
                <a:cs typeface="+mn-cs"/>
              </a:defRPr>
            </a:lvl9pPr>
          </a:lstStyle>
          <a:p>
            <a:pPr>
              <a:spcBef>
                <a:spcPct val="50000"/>
              </a:spcBef>
            </a:pPr>
            <a:r>
              <a:rPr lang="cs-CZ" altLang="cs-CZ" sz="1400" dirty="0" smtClean="0">
                <a:solidFill>
                  <a:srgbClr val="000099"/>
                </a:solidFill>
                <a:latin typeface="Arial Black" pitchFamily="34" charset="0"/>
              </a:rPr>
              <a:t>NÁVRH ŘEŠENÍ A ÚZEMNÍ SOUVISLOSTI</a:t>
            </a:r>
            <a:endParaRPr lang="cs-CZ" altLang="cs-CZ" sz="1400" dirty="0">
              <a:solidFill>
                <a:srgbClr val="000099"/>
              </a:solidFill>
              <a:latin typeface="Times New Roman" pitchFamily="18" charset="0"/>
            </a:endParaRPr>
          </a:p>
        </p:txBody>
      </p:sp>
      <p:pic>
        <p:nvPicPr>
          <p:cNvPr id="5122" name="Obrázek 21"/>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r="52048"/>
          <a:stretch/>
        </p:blipFill>
        <p:spPr bwMode="auto">
          <a:xfrm>
            <a:off x="364182" y="1472603"/>
            <a:ext cx="3273117" cy="283724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992" t="18033" r="59506" b="5128"/>
          <a:stretch/>
        </p:blipFill>
        <p:spPr bwMode="auto">
          <a:xfrm>
            <a:off x="3696674" y="1472604"/>
            <a:ext cx="2977258" cy="2766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15448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AU" dirty="0" smtClean="0"/>
              <a:t>©Jacobs </a:t>
            </a:r>
            <a:r>
              <a:rPr lang="pl-PL" dirty="0" smtClean="0"/>
              <a:t>2021</a:t>
            </a:r>
            <a:endParaRPr lang="en-AU" dirty="0"/>
          </a:p>
        </p:txBody>
      </p:sp>
      <p:sp>
        <p:nvSpPr>
          <p:cNvPr id="3" name="Zástupný symbol pro číslo snímku 2"/>
          <p:cNvSpPr>
            <a:spLocks noGrp="1"/>
          </p:cNvSpPr>
          <p:nvPr>
            <p:ph type="sldNum" sz="quarter" idx="11"/>
          </p:nvPr>
        </p:nvSpPr>
        <p:spPr/>
        <p:txBody>
          <a:bodyPr/>
          <a:lstStyle/>
          <a:p>
            <a:fld id="{9B3E39EC-4BE2-4DEA-81C0-4ABC0AAB4AC0}" type="slidenum">
              <a:rPr lang="en-AU" smtClean="0"/>
              <a:pPr/>
              <a:t>9</a:t>
            </a:fld>
            <a:endParaRPr lang="en-AU" dirty="0"/>
          </a:p>
        </p:txBody>
      </p:sp>
      <p:sp>
        <p:nvSpPr>
          <p:cNvPr id="9" name="Obdélník 8"/>
          <p:cNvSpPr/>
          <p:nvPr/>
        </p:nvSpPr>
        <p:spPr>
          <a:xfrm>
            <a:off x="364183" y="608608"/>
            <a:ext cx="11827818" cy="2800767"/>
          </a:xfrm>
          <a:prstGeom prst="rect">
            <a:avLst/>
          </a:prstGeom>
        </p:spPr>
        <p:txBody>
          <a:bodyPr wrap="square">
            <a:spAutoFit/>
          </a:bodyPr>
          <a:lstStyle>
            <a:defPPr>
              <a:defRPr lang="cs-CZ"/>
            </a:defPPr>
            <a:lvl1pPr algn="l" rtl="0" eaLnBrk="0" fontAlgn="base" hangingPunct="0">
              <a:spcBef>
                <a:spcPct val="0"/>
              </a:spcBef>
              <a:spcAft>
                <a:spcPct val="0"/>
              </a:spcAft>
              <a:defRPr sz="2100" kern="1200">
                <a:solidFill>
                  <a:schemeClr val="tx1"/>
                </a:solidFill>
                <a:latin typeface="Arial" charset="0"/>
                <a:ea typeface="+mn-ea"/>
                <a:cs typeface="+mn-cs"/>
              </a:defRPr>
            </a:lvl1pPr>
            <a:lvl2pPr marL="455579" indent="1587" algn="l" rtl="0" eaLnBrk="0" fontAlgn="base" hangingPunct="0">
              <a:spcBef>
                <a:spcPct val="0"/>
              </a:spcBef>
              <a:spcAft>
                <a:spcPct val="0"/>
              </a:spcAft>
              <a:defRPr sz="2100" kern="1200">
                <a:solidFill>
                  <a:schemeClr val="tx1"/>
                </a:solidFill>
                <a:latin typeface="Arial" charset="0"/>
                <a:ea typeface="+mn-ea"/>
                <a:cs typeface="+mn-cs"/>
              </a:defRPr>
            </a:lvl2pPr>
            <a:lvl3pPr marL="912743" indent="1587" algn="l" rtl="0" eaLnBrk="0" fontAlgn="base" hangingPunct="0">
              <a:spcBef>
                <a:spcPct val="0"/>
              </a:spcBef>
              <a:spcAft>
                <a:spcPct val="0"/>
              </a:spcAft>
              <a:defRPr sz="2100" kern="1200">
                <a:solidFill>
                  <a:schemeClr val="tx1"/>
                </a:solidFill>
                <a:latin typeface="Arial" charset="0"/>
                <a:ea typeface="+mn-ea"/>
                <a:cs typeface="+mn-cs"/>
              </a:defRPr>
            </a:lvl3pPr>
            <a:lvl4pPr marL="1369909" indent="1587" algn="l" rtl="0" eaLnBrk="0" fontAlgn="base" hangingPunct="0">
              <a:spcBef>
                <a:spcPct val="0"/>
              </a:spcBef>
              <a:spcAft>
                <a:spcPct val="0"/>
              </a:spcAft>
              <a:defRPr sz="2100" kern="1200">
                <a:solidFill>
                  <a:schemeClr val="tx1"/>
                </a:solidFill>
                <a:latin typeface="Arial" charset="0"/>
                <a:ea typeface="+mn-ea"/>
                <a:cs typeface="+mn-cs"/>
              </a:defRPr>
            </a:lvl4pPr>
            <a:lvl5pPr marL="1827073" indent="1587" algn="l" rtl="0" eaLnBrk="0" fontAlgn="base" hangingPunct="0">
              <a:spcBef>
                <a:spcPct val="0"/>
              </a:spcBef>
              <a:spcAft>
                <a:spcPct val="0"/>
              </a:spcAft>
              <a:defRPr sz="2100" kern="1200">
                <a:solidFill>
                  <a:schemeClr val="tx1"/>
                </a:solidFill>
                <a:latin typeface="Arial" charset="0"/>
                <a:ea typeface="+mn-ea"/>
                <a:cs typeface="+mn-cs"/>
              </a:defRPr>
            </a:lvl5pPr>
            <a:lvl6pPr marL="2285825" algn="l" defTabSz="914330" rtl="0" eaLnBrk="1" latinLnBrk="0" hangingPunct="1">
              <a:defRPr sz="2100" kern="1200">
                <a:solidFill>
                  <a:schemeClr val="tx1"/>
                </a:solidFill>
                <a:latin typeface="Arial" charset="0"/>
                <a:ea typeface="+mn-ea"/>
                <a:cs typeface="+mn-cs"/>
              </a:defRPr>
            </a:lvl6pPr>
            <a:lvl7pPr marL="2742990" algn="l" defTabSz="914330" rtl="0" eaLnBrk="1" latinLnBrk="0" hangingPunct="1">
              <a:defRPr sz="2100" kern="1200">
                <a:solidFill>
                  <a:schemeClr val="tx1"/>
                </a:solidFill>
                <a:latin typeface="Arial" charset="0"/>
                <a:ea typeface="+mn-ea"/>
                <a:cs typeface="+mn-cs"/>
              </a:defRPr>
            </a:lvl7pPr>
            <a:lvl8pPr marL="3200154" algn="l" defTabSz="914330" rtl="0" eaLnBrk="1" latinLnBrk="0" hangingPunct="1">
              <a:defRPr sz="2100" kern="1200">
                <a:solidFill>
                  <a:schemeClr val="tx1"/>
                </a:solidFill>
                <a:latin typeface="Arial" charset="0"/>
                <a:ea typeface="+mn-ea"/>
                <a:cs typeface="+mn-cs"/>
              </a:defRPr>
            </a:lvl8pPr>
            <a:lvl9pPr marL="3657320" algn="l" defTabSz="914330" rtl="0" eaLnBrk="1" latinLnBrk="0" hangingPunct="1">
              <a:defRPr sz="2100" kern="1200">
                <a:solidFill>
                  <a:schemeClr val="tx1"/>
                </a:solidFill>
                <a:latin typeface="Arial" charset="0"/>
                <a:ea typeface="+mn-ea"/>
                <a:cs typeface="+mn-cs"/>
              </a:defRPr>
            </a:lvl9pPr>
          </a:lstStyle>
          <a:p>
            <a:pPr marL="285750" indent="-285750">
              <a:buFont typeface="Arial" panose="020B0604020202020204" pitchFamily="34" charset="0"/>
              <a:buChar char="•"/>
            </a:pPr>
            <a:r>
              <a:rPr lang="cs-CZ" sz="1600" dirty="0" smtClean="0"/>
              <a:t>Les kategorie </a:t>
            </a:r>
            <a:r>
              <a:rPr lang="cs-CZ" sz="1600" dirty="0"/>
              <a:t>zvláštního určení s </a:t>
            </a:r>
            <a:r>
              <a:rPr lang="cs-CZ" sz="1600" dirty="0" smtClean="0"/>
              <a:t> </a:t>
            </a:r>
            <a:r>
              <a:rPr lang="cs-CZ" sz="1600" dirty="0"/>
              <a:t>rekreační </a:t>
            </a:r>
            <a:r>
              <a:rPr lang="cs-CZ" sz="1600" dirty="0" smtClean="0"/>
              <a:t>funkcí - </a:t>
            </a:r>
            <a:r>
              <a:rPr lang="cs-CZ" sz="1600" dirty="0"/>
              <a:t>lesní kultury s nepůvodními dřevinami </a:t>
            </a:r>
            <a:r>
              <a:rPr lang="cs-CZ" sz="1600" dirty="0" smtClean="0"/>
              <a:t>typ X9.A a nepůvodní acidofilní </a:t>
            </a:r>
            <a:r>
              <a:rPr lang="cs-CZ" sz="1600" dirty="0"/>
              <a:t>bučiny, </a:t>
            </a:r>
            <a:r>
              <a:rPr lang="cs-CZ" sz="1600" dirty="0" smtClean="0"/>
              <a:t>typ </a:t>
            </a:r>
            <a:r>
              <a:rPr lang="cs-CZ" sz="1600" dirty="0"/>
              <a:t>L5.4. </a:t>
            </a:r>
            <a:endParaRPr lang="cs-CZ" sz="1600" dirty="0" smtClean="0"/>
          </a:p>
          <a:p>
            <a:pPr marL="285750" indent="-285750">
              <a:buFont typeface="Arial" panose="020B0604020202020204" pitchFamily="34" charset="0"/>
              <a:buChar char="•"/>
            </a:pPr>
            <a:r>
              <a:rPr lang="cs-CZ" sz="1600" dirty="0" smtClean="0"/>
              <a:t>Imisní </a:t>
            </a:r>
            <a:r>
              <a:rPr lang="cs-CZ" sz="1600" dirty="0"/>
              <a:t>limity plněny</a:t>
            </a:r>
          </a:p>
          <a:p>
            <a:pPr marL="285750" lvl="0" indent="-285750">
              <a:buClr>
                <a:srgbClr val="6F006E"/>
              </a:buClr>
              <a:buFont typeface="Arial" panose="020B0604020202020204" pitchFamily="34" charset="0"/>
              <a:buChar char="•"/>
            </a:pPr>
            <a:r>
              <a:rPr lang="cs-CZ" sz="1600" dirty="0" smtClean="0"/>
              <a:t>Zábor PUPFL </a:t>
            </a:r>
          </a:p>
          <a:p>
            <a:pPr marL="285750" lvl="0" indent="-285750">
              <a:buClr>
                <a:srgbClr val="6F006E"/>
              </a:buClr>
              <a:buFont typeface="Arial" panose="020B0604020202020204" pitchFamily="34" charset="0"/>
              <a:buChar char="•"/>
            </a:pPr>
            <a:r>
              <a:rPr lang="cs-CZ" sz="1600" dirty="0" smtClean="0"/>
              <a:t>Vliv na Natura 2000 vyloučen</a:t>
            </a:r>
          </a:p>
          <a:p>
            <a:pPr marL="285750" lvl="0" indent="-285750">
              <a:buClr>
                <a:srgbClr val="6F006E"/>
              </a:buClr>
              <a:buFont typeface="Arial" panose="020B0604020202020204" pitchFamily="34" charset="0"/>
              <a:buChar char="•"/>
            </a:pPr>
            <a:r>
              <a:rPr lang="cs-CZ" sz="1600" dirty="0" smtClean="0"/>
              <a:t>Bez střetu se ZCHÚ</a:t>
            </a:r>
          </a:p>
          <a:p>
            <a:pPr marL="285750" lvl="0" indent="-285750">
              <a:buClr>
                <a:srgbClr val="6F006E"/>
              </a:buClr>
              <a:buFont typeface="Arial" panose="020B0604020202020204" pitchFamily="34" charset="0"/>
              <a:buChar char="•"/>
            </a:pPr>
            <a:r>
              <a:rPr lang="cs-CZ" sz="1600" dirty="0"/>
              <a:t>B</a:t>
            </a:r>
            <a:r>
              <a:rPr lang="cs-CZ" sz="1600" dirty="0" smtClean="0"/>
              <a:t>ezejmenná </a:t>
            </a:r>
            <a:r>
              <a:rPr lang="cs-CZ" sz="1600" dirty="0"/>
              <a:t>levostranná zdrojnice Jizerského </a:t>
            </a:r>
            <a:r>
              <a:rPr lang="cs-CZ" sz="1600" dirty="0" smtClean="0"/>
              <a:t>potoka</a:t>
            </a:r>
          </a:p>
          <a:p>
            <a:pPr marL="285750" lvl="0" indent="-285750">
              <a:buClr>
                <a:srgbClr val="6F006E"/>
              </a:buClr>
              <a:buFont typeface="Arial" panose="020B0604020202020204" pitchFamily="34" charset="0"/>
              <a:buChar char="•"/>
            </a:pPr>
            <a:r>
              <a:rPr lang="cs-CZ" sz="1600" dirty="0" smtClean="0"/>
              <a:t>OP vodního zdroje kategorie 2</a:t>
            </a:r>
          </a:p>
          <a:p>
            <a:pPr marL="285750" lvl="0" indent="-285750">
              <a:buClr>
                <a:srgbClr val="6F006E"/>
              </a:buClr>
              <a:buFont typeface="Arial" panose="020B0604020202020204" pitchFamily="34" charset="0"/>
              <a:buChar char="•"/>
            </a:pPr>
            <a:r>
              <a:rPr lang="cs-CZ" sz="1600" dirty="0" smtClean="0"/>
              <a:t>Hlukové zatížení – provoz IAD a TT Riegrova resp. Masarykova</a:t>
            </a:r>
          </a:p>
          <a:p>
            <a:pPr marL="285750" lvl="0" indent="-285750">
              <a:buClr>
                <a:srgbClr val="6F006E"/>
              </a:buClr>
              <a:buFont typeface="Arial" panose="020B0604020202020204" pitchFamily="34" charset="0"/>
              <a:buChar char="•"/>
            </a:pPr>
            <a:r>
              <a:rPr lang="cs-CZ" sz="1600" dirty="0" smtClean="0"/>
              <a:t>OP nadregionálního biokoridoru </a:t>
            </a:r>
            <a:r>
              <a:rPr lang="cs-CZ" sz="1600" dirty="0"/>
              <a:t>NRBK K19MB </a:t>
            </a:r>
            <a:endParaRPr lang="cs-CZ" sz="1600" dirty="0" smtClean="0"/>
          </a:p>
          <a:p>
            <a:pPr marL="285750" lvl="0" indent="-285750">
              <a:buClr>
                <a:srgbClr val="6F006E"/>
              </a:buClr>
              <a:buFont typeface="Arial" panose="020B0604020202020204" pitchFamily="34" charset="0"/>
              <a:buChar char="•"/>
            </a:pPr>
            <a:r>
              <a:rPr lang="cs-CZ" sz="1600" dirty="0" smtClean="0"/>
              <a:t>Pohledově exponované území</a:t>
            </a:r>
            <a:endParaRPr lang="cs-CZ" sz="1600" dirty="0"/>
          </a:p>
        </p:txBody>
      </p:sp>
      <p:sp>
        <p:nvSpPr>
          <p:cNvPr id="10" name="Text Box 2"/>
          <p:cNvSpPr txBox="1">
            <a:spLocks noChangeArrowheads="1"/>
          </p:cNvSpPr>
          <p:nvPr/>
        </p:nvSpPr>
        <p:spPr bwMode="auto">
          <a:xfrm>
            <a:off x="364182" y="317364"/>
            <a:ext cx="10058400" cy="338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spAutoFit/>
          </a:bodyPr>
          <a:lstStyle>
            <a:defPPr>
              <a:defRPr lang="cs-CZ"/>
            </a:defPPr>
            <a:lvl1pPr algn="l" rtl="0" eaLnBrk="0" fontAlgn="base" hangingPunct="0">
              <a:spcBef>
                <a:spcPct val="0"/>
              </a:spcBef>
              <a:spcAft>
                <a:spcPct val="0"/>
              </a:spcAft>
              <a:defRPr sz="2100" kern="1200">
                <a:solidFill>
                  <a:schemeClr val="tx1"/>
                </a:solidFill>
                <a:latin typeface="Arial" charset="0"/>
                <a:ea typeface="+mn-ea"/>
                <a:cs typeface="+mn-cs"/>
              </a:defRPr>
            </a:lvl1pPr>
            <a:lvl2pPr marL="455579" indent="1587" algn="l" rtl="0" eaLnBrk="0" fontAlgn="base" hangingPunct="0">
              <a:spcBef>
                <a:spcPct val="0"/>
              </a:spcBef>
              <a:spcAft>
                <a:spcPct val="0"/>
              </a:spcAft>
              <a:defRPr sz="2100" kern="1200">
                <a:solidFill>
                  <a:schemeClr val="tx1"/>
                </a:solidFill>
                <a:latin typeface="Arial" charset="0"/>
                <a:ea typeface="+mn-ea"/>
                <a:cs typeface="+mn-cs"/>
              </a:defRPr>
            </a:lvl2pPr>
            <a:lvl3pPr marL="912743" indent="1587" algn="l" rtl="0" eaLnBrk="0" fontAlgn="base" hangingPunct="0">
              <a:spcBef>
                <a:spcPct val="0"/>
              </a:spcBef>
              <a:spcAft>
                <a:spcPct val="0"/>
              </a:spcAft>
              <a:defRPr sz="2100" kern="1200">
                <a:solidFill>
                  <a:schemeClr val="tx1"/>
                </a:solidFill>
                <a:latin typeface="Arial" charset="0"/>
                <a:ea typeface="+mn-ea"/>
                <a:cs typeface="+mn-cs"/>
              </a:defRPr>
            </a:lvl3pPr>
            <a:lvl4pPr marL="1369909" indent="1587" algn="l" rtl="0" eaLnBrk="0" fontAlgn="base" hangingPunct="0">
              <a:spcBef>
                <a:spcPct val="0"/>
              </a:spcBef>
              <a:spcAft>
                <a:spcPct val="0"/>
              </a:spcAft>
              <a:defRPr sz="2100" kern="1200">
                <a:solidFill>
                  <a:schemeClr val="tx1"/>
                </a:solidFill>
                <a:latin typeface="Arial" charset="0"/>
                <a:ea typeface="+mn-ea"/>
                <a:cs typeface="+mn-cs"/>
              </a:defRPr>
            </a:lvl4pPr>
            <a:lvl5pPr marL="1827073" indent="1587" algn="l" rtl="0" eaLnBrk="0" fontAlgn="base" hangingPunct="0">
              <a:spcBef>
                <a:spcPct val="0"/>
              </a:spcBef>
              <a:spcAft>
                <a:spcPct val="0"/>
              </a:spcAft>
              <a:defRPr sz="2100" kern="1200">
                <a:solidFill>
                  <a:schemeClr val="tx1"/>
                </a:solidFill>
                <a:latin typeface="Arial" charset="0"/>
                <a:ea typeface="+mn-ea"/>
                <a:cs typeface="+mn-cs"/>
              </a:defRPr>
            </a:lvl5pPr>
            <a:lvl6pPr marL="2285825" algn="l" defTabSz="914330" rtl="0" eaLnBrk="1" latinLnBrk="0" hangingPunct="1">
              <a:defRPr sz="2100" kern="1200">
                <a:solidFill>
                  <a:schemeClr val="tx1"/>
                </a:solidFill>
                <a:latin typeface="Arial" charset="0"/>
                <a:ea typeface="+mn-ea"/>
                <a:cs typeface="+mn-cs"/>
              </a:defRPr>
            </a:lvl6pPr>
            <a:lvl7pPr marL="2742990" algn="l" defTabSz="914330" rtl="0" eaLnBrk="1" latinLnBrk="0" hangingPunct="1">
              <a:defRPr sz="2100" kern="1200">
                <a:solidFill>
                  <a:schemeClr val="tx1"/>
                </a:solidFill>
                <a:latin typeface="Arial" charset="0"/>
                <a:ea typeface="+mn-ea"/>
                <a:cs typeface="+mn-cs"/>
              </a:defRPr>
            </a:lvl7pPr>
            <a:lvl8pPr marL="3200154" algn="l" defTabSz="914330" rtl="0" eaLnBrk="1" latinLnBrk="0" hangingPunct="1">
              <a:defRPr sz="2100" kern="1200">
                <a:solidFill>
                  <a:schemeClr val="tx1"/>
                </a:solidFill>
                <a:latin typeface="Arial" charset="0"/>
                <a:ea typeface="+mn-ea"/>
                <a:cs typeface="+mn-cs"/>
              </a:defRPr>
            </a:lvl8pPr>
            <a:lvl9pPr marL="3657320" algn="l" defTabSz="914330" rtl="0" eaLnBrk="1" latinLnBrk="0" hangingPunct="1">
              <a:defRPr sz="2100" kern="1200">
                <a:solidFill>
                  <a:schemeClr val="tx1"/>
                </a:solidFill>
                <a:latin typeface="Arial" charset="0"/>
                <a:ea typeface="+mn-ea"/>
                <a:cs typeface="+mn-cs"/>
              </a:defRPr>
            </a:lvl9pPr>
          </a:lstStyle>
          <a:p>
            <a:pPr>
              <a:spcBef>
                <a:spcPct val="50000"/>
              </a:spcBef>
            </a:pPr>
            <a:r>
              <a:rPr lang="cs-CZ" altLang="cs-CZ" sz="1600" dirty="0" smtClean="0">
                <a:solidFill>
                  <a:srgbClr val="000099"/>
                </a:solidFill>
                <a:latin typeface="Arial Black" pitchFamily="34" charset="0"/>
              </a:rPr>
              <a:t>STAV - ENVIRONMENTÁLNÍ ZÁTĚŽE, HODNOTY, LIMITY a PROBLÉMY</a:t>
            </a:r>
            <a:endParaRPr lang="cs-CZ" altLang="cs-CZ" sz="1600" dirty="0">
              <a:solidFill>
                <a:srgbClr val="000099"/>
              </a:solidFill>
              <a:latin typeface="Times New Roman" pitchFamily="18" charset="0"/>
            </a:endParaRPr>
          </a:p>
        </p:txBody>
      </p:sp>
      <p:sp>
        <p:nvSpPr>
          <p:cNvPr id="11" name="Text Box 2"/>
          <p:cNvSpPr txBox="1">
            <a:spLocks noChangeArrowheads="1"/>
          </p:cNvSpPr>
          <p:nvPr/>
        </p:nvSpPr>
        <p:spPr bwMode="auto">
          <a:xfrm>
            <a:off x="245249" y="3054"/>
            <a:ext cx="10058400" cy="415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spAutoFit/>
          </a:bodyPr>
          <a:lstStyle>
            <a:defPPr>
              <a:defRPr lang="cs-CZ"/>
            </a:defPPr>
            <a:lvl1pPr algn="l" rtl="0" eaLnBrk="0" fontAlgn="base" hangingPunct="0">
              <a:spcBef>
                <a:spcPct val="0"/>
              </a:spcBef>
              <a:spcAft>
                <a:spcPct val="0"/>
              </a:spcAft>
              <a:defRPr sz="2100" kern="1200">
                <a:solidFill>
                  <a:schemeClr val="tx1"/>
                </a:solidFill>
                <a:latin typeface="Arial" charset="0"/>
                <a:ea typeface="+mn-ea"/>
                <a:cs typeface="+mn-cs"/>
              </a:defRPr>
            </a:lvl1pPr>
            <a:lvl2pPr marL="455579" indent="1587" algn="l" rtl="0" eaLnBrk="0" fontAlgn="base" hangingPunct="0">
              <a:spcBef>
                <a:spcPct val="0"/>
              </a:spcBef>
              <a:spcAft>
                <a:spcPct val="0"/>
              </a:spcAft>
              <a:defRPr sz="2100" kern="1200">
                <a:solidFill>
                  <a:schemeClr val="tx1"/>
                </a:solidFill>
                <a:latin typeface="Arial" charset="0"/>
                <a:ea typeface="+mn-ea"/>
                <a:cs typeface="+mn-cs"/>
              </a:defRPr>
            </a:lvl2pPr>
            <a:lvl3pPr marL="912743" indent="1587" algn="l" rtl="0" eaLnBrk="0" fontAlgn="base" hangingPunct="0">
              <a:spcBef>
                <a:spcPct val="0"/>
              </a:spcBef>
              <a:spcAft>
                <a:spcPct val="0"/>
              </a:spcAft>
              <a:defRPr sz="2100" kern="1200">
                <a:solidFill>
                  <a:schemeClr val="tx1"/>
                </a:solidFill>
                <a:latin typeface="Arial" charset="0"/>
                <a:ea typeface="+mn-ea"/>
                <a:cs typeface="+mn-cs"/>
              </a:defRPr>
            </a:lvl3pPr>
            <a:lvl4pPr marL="1369909" indent="1587" algn="l" rtl="0" eaLnBrk="0" fontAlgn="base" hangingPunct="0">
              <a:spcBef>
                <a:spcPct val="0"/>
              </a:spcBef>
              <a:spcAft>
                <a:spcPct val="0"/>
              </a:spcAft>
              <a:defRPr sz="2100" kern="1200">
                <a:solidFill>
                  <a:schemeClr val="tx1"/>
                </a:solidFill>
                <a:latin typeface="Arial" charset="0"/>
                <a:ea typeface="+mn-ea"/>
                <a:cs typeface="+mn-cs"/>
              </a:defRPr>
            </a:lvl4pPr>
            <a:lvl5pPr marL="1827073" indent="1587" algn="l" rtl="0" eaLnBrk="0" fontAlgn="base" hangingPunct="0">
              <a:spcBef>
                <a:spcPct val="0"/>
              </a:spcBef>
              <a:spcAft>
                <a:spcPct val="0"/>
              </a:spcAft>
              <a:defRPr sz="2100" kern="1200">
                <a:solidFill>
                  <a:schemeClr val="tx1"/>
                </a:solidFill>
                <a:latin typeface="Arial" charset="0"/>
                <a:ea typeface="+mn-ea"/>
                <a:cs typeface="+mn-cs"/>
              </a:defRPr>
            </a:lvl5pPr>
            <a:lvl6pPr marL="2285825" algn="l" defTabSz="914330" rtl="0" eaLnBrk="1" latinLnBrk="0" hangingPunct="1">
              <a:defRPr sz="2100" kern="1200">
                <a:solidFill>
                  <a:schemeClr val="tx1"/>
                </a:solidFill>
                <a:latin typeface="Arial" charset="0"/>
                <a:ea typeface="+mn-ea"/>
                <a:cs typeface="+mn-cs"/>
              </a:defRPr>
            </a:lvl6pPr>
            <a:lvl7pPr marL="2742990" algn="l" defTabSz="914330" rtl="0" eaLnBrk="1" latinLnBrk="0" hangingPunct="1">
              <a:defRPr sz="2100" kern="1200">
                <a:solidFill>
                  <a:schemeClr val="tx1"/>
                </a:solidFill>
                <a:latin typeface="Arial" charset="0"/>
                <a:ea typeface="+mn-ea"/>
                <a:cs typeface="+mn-cs"/>
              </a:defRPr>
            </a:lvl7pPr>
            <a:lvl8pPr marL="3200154" algn="l" defTabSz="914330" rtl="0" eaLnBrk="1" latinLnBrk="0" hangingPunct="1">
              <a:defRPr sz="2100" kern="1200">
                <a:solidFill>
                  <a:schemeClr val="tx1"/>
                </a:solidFill>
                <a:latin typeface="Arial" charset="0"/>
                <a:ea typeface="+mn-ea"/>
                <a:cs typeface="+mn-cs"/>
              </a:defRPr>
            </a:lvl8pPr>
            <a:lvl9pPr marL="3657320" algn="l" defTabSz="914330" rtl="0" eaLnBrk="1" latinLnBrk="0" hangingPunct="1">
              <a:defRPr sz="2100" kern="1200">
                <a:solidFill>
                  <a:schemeClr val="tx1"/>
                </a:solidFill>
                <a:latin typeface="Arial" charset="0"/>
                <a:ea typeface="+mn-ea"/>
                <a:cs typeface="+mn-cs"/>
              </a:defRPr>
            </a:lvl9pPr>
          </a:lstStyle>
          <a:p>
            <a:pPr>
              <a:spcBef>
                <a:spcPct val="50000"/>
              </a:spcBef>
            </a:pPr>
            <a:r>
              <a:rPr lang="cs-CZ" altLang="cs-CZ" dirty="0" smtClean="0">
                <a:solidFill>
                  <a:srgbClr val="0070C0"/>
                </a:solidFill>
                <a:latin typeface="Arial Black" pitchFamily="34" charset="0"/>
              </a:rPr>
              <a:t> ZMĚNA 105</a:t>
            </a:r>
            <a:endParaRPr lang="cs-CZ" altLang="cs-CZ" dirty="0">
              <a:solidFill>
                <a:srgbClr val="0070C0"/>
              </a:solidFill>
              <a:latin typeface="Times New Roman" pitchFamily="18" charset="0"/>
            </a:endParaRPr>
          </a:p>
        </p:txBody>
      </p:sp>
      <p:sp>
        <p:nvSpPr>
          <p:cNvPr id="12" name="Obdélník 11"/>
          <p:cNvSpPr/>
          <p:nvPr/>
        </p:nvSpPr>
        <p:spPr>
          <a:xfrm>
            <a:off x="364182" y="3440907"/>
            <a:ext cx="11604022" cy="3046988"/>
          </a:xfrm>
          <a:prstGeom prst="rect">
            <a:avLst/>
          </a:prstGeom>
        </p:spPr>
        <p:txBody>
          <a:bodyPr wrap="square">
            <a:spAutoFit/>
          </a:bodyPr>
          <a:lstStyle/>
          <a:p>
            <a:pPr algn="just"/>
            <a:r>
              <a:rPr lang="cs-CZ" sz="1600" dirty="0" smtClean="0">
                <a:solidFill>
                  <a:srgbClr val="000099"/>
                </a:solidFill>
                <a:latin typeface="Arial Black" pitchFamily="34" charset="0"/>
              </a:rPr>
              <a:t>NÁVRH</a:t>
            </a:r>
          </a:p>
          <a:p>
            <a:r>
              <a:rPr lang="cs-CZ" sz="1600" dirty="0" smtClean="0">
                <a:latin typeface="Arial" panose="020B0604020202020204" pitchFamily="34" charset="0"/>
                <a:cs typeface="Arial" panose="020B0604020202020204" pitchFamily="34" charset="0"/>
              </a:rPr>
              <a:t>Plocha pro rozšíření ZOO a jeho zázemí včetně kapacit parkování</a:t>
            </a:r>
          </a:p>
          <a:p>
            <a:r>
              <a:rPr lang="cs-CZ" sz="1600" dirty="0"/>
              <a:t> </a:t>
            </a:r>
            <a:endParaRPr lang="cs-CZ" sz="1600" b="1" dirty="0" smtClean="0"/>
          </a:p>
          <a:p>
            <a:pPr algn="just"/>
            <a:r>
              <a:rPr lang="cs-CZ" sz="1600" dirty="0" smtClean="0">
                <a:solidFill>
                  <a:srgbClr val="000099"/>
                </a:solidFill>
                <a:latin typeface="Arial Black" pitchFamily="34" charset="0"/>
              </a:rPr>
              <a:t>DŮSLEDKY</a:t>
            </a:r>
          </a:p>
          <a:p>
            <a:r>
              <a:rPr lang="cs-CZ" sz="1600" dirty="0" smtClean="0"/>
              <a:t>+ Zlepšení stávající dopravní situace v okolí ZOO a botanické zahrady, zvýšení kapacity parkování. Zvýšení bezpečnosti. </a:t>
            </a:r>
          </a:p>
          <a:p>
            <a:r>
              <a:rPr lang="cs-CZ" sz="1600" dirty="0" smtClean="0"/>
              <a:t>+ Rozšíření areálu ZOO a vytvoření zázemí pro jeho provoz a návštěvníky.</a:t>
            </a:r>
          </a:p>
          <a:p>
            <a:r>
              <a:rPr lang="cs-CZ" sz="1600" dirty="0" smtClean="0"/>
              <a:t>- Zásah do  vzrostlé zeleně, zábor PUPFL.</a:t>
            </a:r>
          </a:p>
          <a:p>
            <a:endParaRPr lang="cs-CZ" sz="1600" dirty="0" smtClean="0"/>
          </a:p>
          <a:p>
            <a:pPr algn="just"/>
            <a:r>
              <a:rPr lang="cs-CZ" sz="1600" dirty="0" smtClean="0">
                <a:solidFill>
                  <a:srgbClr val="000099"/>
                </a:solidFill>
                <a:latin typeface="Arial Black" pitchFamily="34" charset="0"/>
              </a:rPr>
              <a:t>OPATŘENÍ</a:t>
            </a:r>
            <a:endParaRPr lang="cs-CZ" sz="1600" dirty="0">
              <a:solidFill>
                <a:srgbClr val="000099"/>
              </a:solidFill>
              <a:latin typeface="Arial Black" pitchFamily="34" charset="0"/>
            </a:endParaRPr>
          </a:p>
          <a:p>
            <a:r>
              <a:rPr lang="cs-CZ" sz="1600" dirty="0"/>
              <a:t>V rámci projektové přípravy staveb provést dendrologický a biologický průzkumu, kterému bude přizpůsobeno konkrétní </a:t>
            </a:r>
            <a:r>
              <a:rPr lang="cs-CZ" sz="1600" dirty="0" smtClean="0"/>
              <a:t>projektové </a:t>
            </a:r>
            <a:r>
              <a:rPr lang="cs-CZ" sz="1600" dirty="0"/>
              <a:t>řešení umisťovaných staveb tak, aby byly minimalizovány vlivy na přítomné porosty.  Při realizaci nového areálu ZOO </a:t>
            </a:r>
            <a:r>
              <a:rPr lang="cs-CZ" sz="1600" dirty="0" smtClean="0"/>
              <a:t>doporučujeme vzhledem </a:t>
            </a:r>
            <a:r>
              <a:rPr lang="cs-CZ" sz="1600" dirty="0"/>
              <a:t>ke svažité exponované poloze území </a:t>
            </a:r>
            <a:r>
              <a:rPr lang="cs-CZ" sz="1600" dirty="0" smtClean="0"/>
              <a:t>zpracovat </a:t>
            </a:r>
            <a:r>
              <a:rPr lang="cs-CZ" sz="1600" dirty="0"/>
              <a:t>studii vlivu záměru na krajinný ráz území.</a:t>
            </a:r>
          </a:p>
        </p:txBody>
      </p:sp>
    </p:spTree>
    <p:extLst>
      <p:ext uri="{BB962C8B-B14F-4D97-AF65-F5344CB8AC3E}">
        <p14:creationId xmlns:p14="http://schemas.microsoft.com/office/powerpoint/2010/main" val="3139105283"/>
      </p:ext>
    </p:extLst>
  </p:cSld>
  <p:clrMapOvr>
    <a:masterClrMapping/>
  </p:clrMapOvr>
</p:sld>
</file>

<file path=ppt/theme/theme1.xml><?xml version="1.0" encoding="utf-8"?>
<a:theme xmlns:a="http://schemas.openxmlformats.org/drawingml/2006/main" name="Dividers Slides">
  <a:themeElements>
    <a:clrScheme name="Jacobs Primary">
      <a:dk1>
        <a:srgbClr val="000000"/>
      </a:dk1>
      <a:lt1>
        <a:srgbClr val="FFFFFF"/>
      </a:lt1>
      <a:dk2>
        <a:srgbClr val="333333"/>
      </a:dk2>
      <a:lt2>
        <a:srgbClr val="E5E5E5"/>
      </a:lt2>
      <a:accent1>
        <a:srgbClr val="2314DC"/>
      </a:accent1>
      <a:accent2>
        <a:srgbClr val="6F006E"/>
      </a:accent2>
      <a:accent3>
        <a:srgbClr val="D72850"/>
      </a:accent3>
      <a:accent4>
        <a:srgbClr val="FFA014"/>
      </a:accent4>
      <a:accent5>
        <a:srgbClr val="007D55"/>
      </a:accent5>
      <a:accent6>
        <a:srgbClr val="C8C8C8"/>
      </a:accent6>
      <a:hlink>
        <a:srgbClr val="2314DC"/>
      </a:hlink>
      <a:folHlink>
        <a:srgbClr val="FF8714"/>
      </a:folHlink>
    </a:clrScheme>
    <a:fontScheme name="Custom 1">
      <a:majorFont>
        <a:latin typeface="Jacobs Chronos"/>
        <a:ea typeface=""/>
        <a:cs typeface=""/>
      </a:majorFont>
      <a:minorFont>
        <a:latin typeface="Jacobs Chron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acobs_PowerPoint_V7_01.pptx" id="{F7656221-DB9D-4148-BC7A-FE875EAFFF41}" vid="{7400D640-EF4A-46E9-BB93-688E265BD11D}"/>
    </a:ext>
  </a:extLst>
</a:theme>
</file>

<file path=ppt/theme/theme10.xml><?xml version="1.0" encoding="utf-8"?>
<a:theme xmlns:a="http://schemas.openxmlformats.org/drawingml/2006/main" name="Values Slide">
  <a:themeElements>
    <a:clrScheme name="Jacobs Primary">
      <a:dk1>
        <a:srgbClr val="000000"/>
      </a:dk1>
      <a:lt1>
        <a:srgbClr val="FFFFFF"/>
      </a:lt1>
      <a:dk2>
        <a:srgbClr val="333333"/>
      </a:dk2>
      <a:lt2>
        <a:srgbClr val="E5E5E5"/>
      </a:lt2>
      <a:accent1>
        <a:srgbClr val="2314DC"/>
      </a:accent1>
      <a:accent2>
        <a:srgbClr val="6F006E"/>
      </a:accent2>
      <a:accent3>
        <a:srgbClr val="D72850"/>
      </a:accent3>
      <a:accent4>
        <a:srgbClr val="FFA014"/>
      </a:accent4>
      <a:accent5>
        <a:srgbClr val="007D55"/>
      </a:accent5>
      <a:accent6>
        <a:srgbClr val="C8C8C8"/>
      </a:accent6>
      <a:hlink>
        <a:srgbClr val="2314DC"/>
      </a:hlink>
      <a:folHlink>
        <a:srgbClr val="FF8714"/>
      </a:folHlink>
    </a:clrScheme>
    <a:fontScheme name="Custom 1">
      <a:majorFont>
        <a:latin typeface="Jacobs Chronos"/>
        <a:ea typeface=""/>
        <a:cs typeface=""/>
      </a:majorFont>
      <a:minorFont>
        <a:latin typeface="Jacobs Chron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acobs_PowerPoint_V7_01.pptx" id="{F7656221-DB9D-4148-BC7A-FE875EAFFF41}" vid="{22BAFB7C-2B94-4AEE-A6E2-5D795632C663}"/>
    </a:ext>
  </a:extLst>
</a:theme>
</file>

<file path=ppt/theme/theme11.xml><?xml version="1.0" encoding="utf-8"?>
<a:theme xmlns:a="http://schemas.openxmlformats.org/drawingml/2006/main" name="2_Map">
  <a:themeElements>
    <a:clrScheme name="Jacobs Primary">
      <a:dk1>
        <a:srgbClr val="000000"/>
      </a:dk1>
      <a:lt1>
        <a:srgbClr val="FFFFFF"/>
      </a:lt1>
      <a:dk2>
        <a:srgbClr val="333333"/>
      </a:dk2>
      <a:lt2>
        <a:srgbClr val="E5E5E5"/>
      </a:lt2>
      <a:accent1>
        <a:srgbClr val="2314DC"/>
      </a:accent1>
      <a:accent2>
        <a:srgbClr val="6F006E"/>
      </a:accent2>
      <a:accent3>
        <a:srgbClr val="D72850"/>
      </a:accent3>
      <a:accent4>
        <a:srgbClr val="FFA014"/>
      </a:accent4>
      <a:accent5>
        <a:srgbClr val="007D55"/>
      </a:accent5>
      <a:accent6>
        <a:srgbClr val="C8C8C8"/>
      </a:accent6>
      <a:hlink>
        <a:srgbClr val="2314DC"/>
      </a:hlink>
      <a:folHlink>
        <a:srgbClr val="FF8714"/>
      </a:folHlink>
    </a:clrScheme>
    <a:fontScheme name="Custom 1">
      <a:majorFont>
        <a:latin typeface="Jacobs Chronos"/>
        <a:ea typeface=""/>
        <a:cs typeface=""/>
      </a:majorFont>
      <a:minorFont>
        <a:latin typeface="Jacobs Chron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acobs_PowerPoint_V7_01.pptx" id="{F7656221-DB9D-4148-BC7A-FE875EAFFF41}" vid="{E7DABEC5-70C8-4EAE-8D33-3C4A4FFE1DE6}"/>
    </a:ext>
  </a:extLst>
</a:theme>
</file>

<file path=ppt/theme/theme12.xml><?xml version="1.0" encoding="utf-8"?>
<a:theme xmlns:a="http://schemas.openxmlformats.org/drawingml/2006/main" name="1_Map">
  <a:themeElements>
    <a:clrScheme name="Jacobs Charts &amp; Tables">
      <a:dk1>
        <a:srgbClr val="000000"/>
      </a:dk1>
      <a:lt1>
        <a:srgbClr val="FFFFFF"/>
      </a:lt1>
      <a:dk2>
        <a:srgbClr val="333333"/>
      </a:dk2>
      <a:lt2>
        <a:srgbClr val="E5E5E5"/>
      </a:lt2>
      <a:accent1>
        <a:srgbClr val="333333"/>
      </a:accent1>
      <a:accent2>
        <a:srgbClr val="A5A5A5"/>
      </a:accent2>
      <a:accent3>
        <a:srgbClr val="C8C8C8"/>
      </a:accent3>
      <a:accent4>
        <a:srgbClr val="E6E6E6"/>
      </a:accent4>
      <a:accent5>
        <a:srgbClr val="333333"/>
      </a:accent5>
      <a:accent6>
        <a:srgbClr val="A5A5A5"/>
      </a:accent6>
      <a:hlink>
        <a:srgbClr val="C8C8C8"/>
      </a:hlink>
      <a:folHlink>
        <a:srgbClr val="E6E6E6"/>
      </a:folHlink>
    </a:clrScheme>
    <a:fontScheme name="Custom 1">
      <a:majorFont>
        <a:latin typeface="Jacobs Chronos"/>
        <a:ea typeface=""/>
        <a:cs typeface=""/>
      </a:majorFont>
      <a:minorFont>
        <a:latin typeface="Jacobs Chron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acobs_PowerPoint_V7_01.pptx" id="{F7656221-DB9D-4148-BC7A-FE875EAFFF41}" vid="{D5CE57C6-21C2-44BE-8453-4F718591CF7C}"/>
    </a:ext>
  </a:extLst>
</a:theme>
</file>

<file path=ppt/theme/theme13.xml><?xml version="1.0" encoding="utf-8"?>
<a:theme xmlns:a="http://schemas.openxmlformats.org/drawingml/2006/main" name="3_Map">
  <a:themeElements>
    <a:clrScheme name="Jacobs_New">
      <a:dk1>
        <a:srgbClr val="000000"/>
      </a:dk1>
      <a:lt1>
        <a:srgbClr val="FFFFFF"/>
      </a:lt1>
      <a:dk2>
        <a:srgbClr val="333333"/>
      </a:dk2>
      <a:lt2>
        <a:srgbClr val="E5E5E5"/>
      </a:lt2>
      <a:accent1>
        <a:srgbClr val="2314DC"/>
      </a:accent1>
      <a:accent2>
        <a:srgbClr val="6F006E"/>
      </a:accent2>
      <a:accent3>
        <a:srgbClr val="D72850"/>
      </a:accent3>
      <a:accent4>
        <a:srgbClr val="FFA014"/>
      </a:accent4>
      <a:accent5>
        <a:srgbClr val="007D55"/>
      </a:accent5>
      <a:accent6>
        <a:srgbClr val="C8C8C8"/>
      </a:accent6>
      <a:hlink>
        <a:srgbClr val="2314DC"/>
      </a:hlink>
      <a:folHlink>
        <a:srgbClr val="FF8714"/>
      </a:folHlink>
    </a:clrScheme>
    <a:fontScheme name="Custom 1">
      <a:majorFont>
        <a:latin typeface="Jacobs Chronos"/>
        <a:ea typeface=""/>
        <a:cs typeface=""/>
      </a:majorFont>
      <a:minorFont>
        <a:latin typeface="Jacobs Chron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acobs_PowerPoint_V7_01.pptx" id="{F7656221-DB9D-4148-BC7A-FE875EAFFF41}" vid="{67059610-2EB1-425C-B00F-F81535AC0968}"/>
    </a:ext>
  </a:extLst>
</a:theme>
</file>

<file path=ppt/theme/theme14.xml><?xml version="1.0" encoding="utf-8"?>
<a:theme xmlns:a="http://schemas.openxmlformats.org/drawingml/2006/main" name="1_Custom Design">
  <a:themeElements>
    <a:clrScheme name="Jacobs_New">
      <a:dk1>
        <a:srgbClr val="000000"/>
      </a:dk1>
      <a:lt1>
        <a:srgbClr val="FFFFFF"/>
      </a:lt1>
      <a:dk2>
        <a:srgbClr val="333333"/>
      </a:dk2>
      <a:lt2>
        <a:srgbClr val="E5E5E5"/>
      </a:lt2>
      <a:accent1>
        <a:srgbClr val="2314DC"/>
      </a:accent1>
      <a:accent2>
        <a:srgbClr val="6F006E"/>
      </a:accent2>
      <a:accent3>
        <a:srgbClr val="D72850"/>
      </a:accent3>
      <a:accent4>
        <a:srgbClr val="FFA014"/>
      </a:accent4>
      <a:accent5>
        <a:srgbClr val="007D55"/>
      </a:accent5>
      <a:accent6>
        <a:srgbClr val="C8C8C8"/>
      </a:accent6>
      <a:hlink>
        <a:srgbClr val="2314DC"/>
      </a:hlink>
      <a:folHlink>
        <a:srgbClr val="FF871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4_Map">
  <a:themeElements>
    <a:clrScheme name="Jacobs Primary">
      <a:dk1>
        <a:srgbClr val="000000"/>
      </a:dk1>
      <a:lt1>
        <a:srgbClr val="FFFFFF"/>
      </a:lt1>
      <a:dk2>
        <a:srgbClr val="333333"/>
      </a:dk2>
      <a:lt2>
        <a:srgbClr val="E5E5E5"/>
      </a:lt2>
      <a:accent1>
        <a:srgbClr val="2314DC"/>
      </a:accent1>
      <a:accent2>
        <a:srgbClr val="6F006E"/>
      </a:accent2>
      <a:accent3>
        <a:srgbClr val="D72850"/>
      </a:accent3>
      <a:accent4>
        <a:srgbClr val="FFA014"/>
      </a:accent4>
      <a:accent5>
        <a:srgbClr val="007D55"/>
      </a:accent5>
      <a:accent6>
        <a:srgbClr val="C8C8C8"/>
      </a:accent6>
      <a:hlink>
        <a:srgbClr val="2314DC"/>
      </a:hlink>
      <a:folHlink>
        <a:srgbClr val="FF8714"/>
      </a:folHlink>
    </a:clrScheme>
    <a:fontScheme name="Custom 1">
      <a:majorFont>
        <a:latin typeface="Jacobs Chronos"/>
        <a:ea typeface=""/>
        <a:cs typeface=""/>
      </a:majorFont>
      <a:minorFont>
        <a:latin typeface="Jacobs Chron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acobs_PowerPoint_V7_01.pptx" id="{F7656221-DB9D-4148-BC7A-FE875EAFFF41}" vid="{63229C8D-81F9-41CA-8215-4E6C30F6C8E0}"/>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JACOBS official">
      <a:dk1>
        <a:srgbClr val="000000"/>
      </a:dk1>
      <a:lt1>
        <a:srgbClr val="FFFFFF"/>
      </a:lt1>
      <a:dk2>
        <a:srgbClr val="333333"/>
      </a:dk2>
      <a:lt2>
        <a:srgbClr val="E5E5E5"/>
      </a:lt2>
      <a:accent1>
        <a:srgbClr val="2314DC"/>
      </a:accent1>
      <a:accent2>
        <a:srgbClr val="6F006E"/>
      </a:accent2>
      <a:accent3>
        <a:srgbClr val="D72850"/>
      </a:accent3>
      <a:accent4>
        <a:srgbClr val="FFA014"/>
      </a:accent4>
      <a:accent5>
        <a:srgbClr val="007D55"/>
      </a:accent5>
      <a:accent6>
        <a:srgbClr val="C8C8C8"/>
      </a:accent6>
      <a:hlink>
        <a:srgbClr val="2314DC"/>
      </a:hlink>
      <a:folHlink>
        <a:srgbClr val="FF8714"/>
      </a:folHlink>
    </a:clrScheme>
    <a:fontScheme name="Custom 1">
      <a:majorFont>
        <a:latin typeface="Jacobs Chronos"/>
        <a:ea typeface=""/>
        <a:cs typeface=""/>
      </a:majorFont>
      <a:minorFont>
        <a:latin typeface="Jacobs Chron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acobs_PowerPoint_V7_01.pptx" id="{F7656221-DB9D-4148-BC7A-FE875EAFFF41}" vid="{44989FB5-C365-492E-8918-FA1B52802865}"/>
    </a:ext>
  </a:extLst>
</a:theme>
</file>

<file path=ppt/theme/theme3.xml><?xml version="1.0" encoding="utf-8"?>
<a:theme xmlns:a="http://schemas.openxmlformats.org/drawingml/2006/main" name="Agenda">
  <a:themeElements>
    <a:clrScheme name="Jacobs Charts &amp; Tables">
      <a:dk1>
        <a:srgbClr val="000000"/>
      </a:dk1>
      <a:lt1>
        <a:srgbClr val="FFFFFF"/>
      </a:lt1>
      <a:dk2>
        <a:srgbClr val="333333"/>
      </a:dk2>
      <a:lt2>
        <a:srgbClr val="E5E5E5"/>
      </a:lt2>
      <a:accent1>
        <a:srgbClr val="333333"/>
      </a:accent1>
      <a:accent2>
        <a:srgbClr val="A5A5A5"/>
      </a:accent2>
      <a:accent3>
        <a:srgbClr val="C8C8C8"/>
      </a:accent3>
      <a:accent4>
        <a:srgbClr val="E6E6E6"/>
      </a:accent4>
      <a:accent5>
        <a:srgbClr val="333333"/>
      </a:accent5>
      <a:accent6>
        <a:srgbClr val="A5A5A5"/>
      </a:accent6>
      <a:hlink>
        <a:srgbClr val="C8C8C8"/>
      </a:hlink>
      <a:folHlink>
        <a:srgbClr val="E6E6E6"/>
      </a:folHlink>
    </a:clrScheme>
    <a:fontScheme name="Custom 1">
      <a:majorFont>
        <a:latin typeface="Jacobs Chronos"/>
        <a:ea typeface=""/>
        <a:cs typeface=""/>
      </a:majorFont>
      <a:minorFont>
        <a:latin typeface="Jacobs Chron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acobs_PowerPoint_V7_01.pptx" id="{F7656221-DB9D-4148-BC7A-FE875EAFFF41}" vid="{2BC0991B-61B6-4672-9C8C-AFD0EAE0E6D5}"/>
    </a:ext>
  </a:extLst>
</a:theme>
</file>

<file path=ppt/theme/theme4.xml><?xml version="1.0" encoding="utf-8"?>
<a:theme xmlns:a="http://schemas.openxmlformats.org/drawingml/2006/main" name="Content Colored Options">
  <a:themeElements>
    <a:clrScheme name="Jacobs Primary">
      <a:dk1>
        <a:srgbClr val="000000"/>
      </a:dk1>
      <a:lt1>
        <a:srgbClr val="FFFFFF"/>
      </a:lt1>
      <a:dk2>
        <a:srgbClr val="333333"/>
      </a:dk2>
      <a:lt2>
        <a:srgbClr val="E5E5E5"/>
      </a:lt2>
      <a:accent1>
        <a:srgbClr val="2314DC"/>
      </a:accent1>
      <a:accent2>
        <a:srgbClr val="6F006E"/>
      </a:accent2>
      <a:accent3>
        <a:srgbClr val="D72850"/>
      </a:accent3>
      <a:accent4>
        <a:srgbClr val="FFA014"/>
      </a:accent4>
      <a:accent5>
        <a:srgbClr val="007D55"/>
      </a:accent5>
      <a:accent6>
        <a:srgbClr val="C8C8C8"/>
      </a:accent6>
      <a:hlink>
        <a:srgbClr val="2314DC"/>
      </a:hlink>
      <a:folHlink>
        <a:srgbClr val="FF8714"/>
      </a:folHlink>
    </a:clrScheme>
    <a:fontScheme name="Custom 1">
      <a:majorFont>
        <a:latin typeface="Jacobs Chronos"/>
        <a:ea typeface=""/>
        <a:cs typeface=""/>
      </a:majorFont>
      <a:minorFont>
        <a:latin typeface="Jacobs Chron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acobs_PowerPoint_V7_01.pptx" id="{F7656221-DB9D-4148-BC7A-FE875EAFFF41}" vid="{421B0A0B-D14D-4217-9F9B-3A0E27A6FECE}"/>
    </a:ext>
  </a:extLst>
</a:theme>
</file>

<file path=ppt/theme/theme5.xml><?xml version="1.0" encoding="utf-8"?>
<a:theme xmlns:a="http://schemas.openxmlformats.org/drawingml/2006/main" name="Night Layouts">
  <a:themeElements>
    <a:clrScheme name="Jacobs Primary">
      <a:dk1>
        <a:srgbClr val="000000"/>
      </a:dk1>
      <a:lt1>
        <a:srgbClr val="FFFFFF"/>
      </a:lt1>
      <a:dk2>
        <a:srgbClr val="333333"/>
      </a:dk2>
      <a:lt2>
        <a:srgbClr val="E5E5E5"/>
      </a:lt2>
      <a:accent1>
        <a:srgbClr val="2314DC"/>
      </a:accent1>
      <a:accent2>
        <a:srgbClr val="6F006E"/>
      </a:accent2>
      <a:accent3>
        <a:srgbClr val="D72850"/>
      </a:accent3>
      <a:accent4>
        <a:srgbClr val="FFA014"/>
      </a:accent4>
      <a:accent5>
        <a:srgbClr val="007D55"/>
      </a:accent5>
      <a:accent6>
        <a:srgbClr val="C8C8C8"/>
      </a:accent6>
      <a:hlink>
        <a:srgbClr val="2314DC"/>
      </a:hlink>
      <a:folHlink>
        <a:srgbClr val="FF8714"/>
      </a:folHlink>
    </a:clrScheme>
    <a:fontScheme name="Custom 1">
      <a:majorFont>
        <a:latin typeface="Jacobs Chronos"/>
        <a:ea typeface=""/>
        <a:cs typeface=""/>
      </a:majorFont>
      <a:minorFont>
        <a:latin typeface="Jacobs Chron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acobs_PowerPoint_V7_01.pptx" id="{F7656221-DB9D-4148-BC7A-FE875EAFFF41}" vid="{37F62C33-A62D-480D-8378-B36433DEACA3}"/>
    </a:ext>
  </a:extLst>
</a:theme>
</file>

<file path=ppt/theme/theme6.xml><?xml version="1.0" encoding="utf-8"?>
<a:theme xmlns:a="http://schemas.openxmlformats.org/drawingml/2006/main" name="Miscellaneous Layouts Mono">
  <a:themeElements>
    <a:clrScheme name="Jacobs Charts &amp; Tables">
      <a:dk1>
        <a:srgbClr val="000000"/>
      </a:dk1>
      <a:lt1>
        <a:srgbClr val="FFFFFF"/>
      </a:lt1>
      <a:dk2>
        <a:srgbClr val="333333"/>
      </a:dk2>
      <a:lt2>
        <a:srgbClr val="E5E5E5"/>
      </a:lt2>
      <a:accent1>
        <a:srgbClr val="333333"/>
      </a:accent1>
      <a:accent2>
        <a:srgbClr val="A5A5A5"/>
      </a:accent2>
      <a:accent3>
        <a:srgbClr val="C8C8C8"/>
      </a:accent3>
      <a:accent4>
        <a:srgbClr val="E6E6E6"/>
      </a:accent4>
      <a:accent5>
        <a:srgbClr val="333333"/>
      </a:accent5>
      <a:accent6>
        <a:srgbClr val="A5A5A5"/>
      </a:accent6>
      <a:hlink>
        <a:srgbClr val="C8C8C8"/>
      </a:hlink>
      <a:folHlink>
        <a:srgbClr val="E6E6E6"/>
      </a:folHlink>
    </a:clrScheme>
    <a:fontScheme name="Custom 1">
      <a:majorFont>
        <a:latin typeface="Jacobs Chronos"/>
        <a:ea typeface=""/>
        <a:cs typeface=""/>
      </a:majorFont>
      <a:minorFont>
        <a:latin typeface="Jacobs Chron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acobs_PowerPoint_V7_01.pptx" id="{F7656221-DB9D-4148-BC7A-FE875EAFFF41}" vid="{2EBD0211-E5DB-4D3B-9D0C-BBC588E03411}"/>
    </a:ext>
  </a:extLst>
</a:theme>
</file>

<file path=ppt/theme/theme7.xml><?xml version="1.0" encoding="utf-8"?>
<a:theme xmlns:a="http://schemas.openxmlformats.org/drawingml/2006/main" name="Miscellaneous Layouts Color">
  <a:themeElements>
    <a:clrScheme name="Jacobs Primary">
      <a:dk1>
        <a:srgbClr val="000000"/>
      </a:dk1>
      <a:lt1>
        <a:srgbClr val="FFFFFF"/>
      </a:lt1>
      <a:dk2>
        <a:srgbClr val="333333"/>
      </a:dk2>
      <a:lt2>
        <a:srgbClr val="E5E5E5"/>
      </a:lt2>
      <a:accent1>
        <a:srgbClr val="2314DC"/>
      </a:accent1>
      <a:accent2>
        <a:srgbClr val="6F006E"/>
      </a:accent2>
      <a:accent3>
        <a:srgbClr val="D72850"/>
      </a:accent3>
      <a:accent4>
        <a:srgbClr val="FFA014"/>
      </a:accent4>
      <a:accent5>
        <a:srgbClr val="007D55"/>
      </a:accent5>
      <a:accent6>
        <a:srgbClr val="C8C8C8"/>
      </a:accent6>
      <a:hlink>
        <a:srgbClr val="2314DC"/>
      </a:hlink>
      <a:folHlink>
        <a:srgbClr val="FF8714"/>
      </a:folHlink>
    </a:clrScheme>
    <a:fontScheme name="Custom 1">
      <a:majorFont>
        <a:latin typeface="Jacobs Chronos"/>
        <a:ea typeface=""/>
        <a:cs typeface=""/>
      </a:majorFont>
      <a:minorFont>
        <a:latin typeface="Jacobs Chron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acobs_PowerPoint_V7_01.pptx" id="{F7656221-DB9D-4148-BC7A-FE875EAFFF41}" vid="{867B11B7-A59A-47BD-BE38-E684CA001890}"/>
    </a:ext>
  </a:extLst>
</a:theme>
</file>

<file path=ppt/theme/theme8.xml><?xml version="1.0" encoding="utf-8"?>
<a:theme xmlns:a="http://schemas.openxmlformats.org/drawingml/2006/main" name="Sequence Frame Layouts">
  <a:themeElements>
    <a:clrScheme name="Jacobs Primary">
      <a:dk1>
        <a:srgbClr val="000000"/>
      </a:dk1>
      <a:lt1>
        <a:srgbClr val="FFFFFF"/>
      </a:lt1>
      <a:dk2>
        <a:srgbClr val="333333"/>
      </a:dk2>
      <a:lt2>
        <a:srgbClr val="E5E5E5"/>
      </a:lt2>
      <a:accent1>
        <a:srgbClr val="2314DC"/>
      </a:accent1>
      <a:accent2>
        <a:srgbClr val="6F006E"/>
      </a:accent2>
      <a:accent3>
        <a:srgbClr val="D72850"/>
      </a:accent3>
      <a:accent4>
        <a:srgbClr val="FFA014"/>
      </a:accent4>
      <a:accent5>
        <a:srgbClr val="007D55"/>
      </a:accent5>
      <a:accent6>
        <a:srgbClr val="C8C8C8"/>
      </a:accent6>
      <a:hlink>
        <a:srgbClr val="2314DC"/>
      </a:hlink>
      <a:folHlink>
        <a:srgbClr val="FF8714"/>
      </a:folHlink>
    </a:clrScheme>
    <a:fontScheme name="Custom 1">
      <a:majorFont>
        <a:latin typeface="Jacobs Chronos"/>
        <a:ea typeface=""/>
        <a:cs typeface=""/>
      </a:majorFont>
      <a:minorFont>
        <a:latin typeface="Jacobs Chron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acobs_PowerPoint_V7_01.pptx" id="{F7656221-DB9D-4148-BC7A-FE875EAFFF41}" vid="{85EEB56D-7539-48DC-8D7D-A0DCAC36C687}"/>
    </a:ext>
  </a:extLst>
</a:theme>
</file>

<file path=ppt/theme/theme9.xml><?xml version="1.0" encoding="utf-8"?>
<a:theme xmlns:a="http://schemas.openxmlformats.org/drawingml/2006/main" name="1_Sequence Frame Layouts">
  <a:themeElements>
    <a:clrScheme name="Jacobs Primary">
      <a:dk1>
        <a:srgbClr val="000000"/>
      </a:dk1>
      <a:lt1>
        <a:srgbClr val="FFFFFF"/>
      </a:lt1>
      <a:dk2>
        <a:srgbClr val="333333"/>
      </a:dk2>
      <a:lt2>
        <a:srgbClr val="E5E5E5"/>
      </a:lt2>
      <a:accent1>
        <a:srgbClr val="2314DC"/>
      </a:accent1>
      <a:accent2>
        <a:srgbClr val="6F006E"/>
      </a:accent2>
      <a:accent3>
        <a:srgbClr val="D72850"/>
      </a:accent3>
      <a:accent4>
        <a:srgbClr val="FFA014"/>
      </a:accent4>
      <a:accent5>
        <a:srgbClr val="007D55"/>
      </a:accent5>
      <a:accent6>
        <a:srgbClr val="C8C8C8"/>
      </a:accent6>
      <a:hlink>
        <a:srgbClr val="2314DC"/>
      </a:hlink>
      <a:folHlink>
        <a:srgbClr val="FF8714"/>
      </a:folHlink>
    </a:clrScheme>
    <a:fontScheme name="Custom 1">
      <a:majorFont>
        <a:latin typeface="Jacobs Chronos"/>
        <a:ea typeface=""/>
        <a:cs typeface=""/>
      </a:majorFont>
      <a:minorFont>
        <a:latin typeface="Jacobs Chron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acobs_PowerPoint_V7_01.pptx" id="{F7656221-DB9D-4148-BC7A-FE875EAFFF41}" vid="{455A60E4-18E3-4540-9D65-1C4B6A9601F3}"/>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E4DEB007681814E8C0946B665359B1B" ma:contentTypeVersion="13" ma:contentTypeDescription="Create a new document." ma:contentTypeScope="" ma:versionID="ed279dceff0e5f38d7797a5bf51c3afc">
  <xsd:schema xmlns:xsd="http://www.w3.org/2001/XMLSchema" xmlns:xs="http://www.w3.org/2001/XMLSchema" xmlns:p="http://schemas.microsoft.com/office/2006/metadata/properties" xmlns:ns3="98086aab-013c-4e6a-af72-3e20c0172e08" xmlns:ns4="a541c434-6956-4659-9ebe-160663019cfe" targetNamespace="http://schemas.microsoft.com/office/2006/metadata/properties" ma:root="true" ma:fieldsID="40296cfd53cf85f4ce3c0ac5eec7d150" ns3:_="" ns4:_="">
    <xsd:import namespace="98086aab-013c-4e6a-af72-3e20c0172e08"/>
    <xsd:import namespace="a541c434-6956-4659-9ebe-160663019cfe"/>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086aab-013c-4e6a-af72-3e20c0172e0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541c434-6956-4659-9ebe-160663019cfe"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1C6A526-F26A-4D57-9A1D-3F1D617E10A6}">
  <ds:schemaRefs>
    <ds:schemaRef ds:uri="http://schemas.microsoft.com/office/infopath/2007/PartnerControls"/>
    <ds:schemaRef ds:uri="http://purl.org/dc/elements/1.1/"/>
    <ds:schemaRef ds:uri="http://schemas.microsoft.com/office/2006/metadata/properties"/>
    <ds:schemaRef ds:uri="98086aab-013c-4e6a-af72-3e20c0172e08"/>
    <ds:schemaRef ds:uri="http://purl.org/dc/terms/"/>
    <ds:schemaRef ds:uri="a541c434-6956-4659-9ebe-160663019cfe"/>
    <ds:schemaRef ds:uri="http://schemas.microsoft.com/office/2006/documentManagement/type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787BA569-2D08-4A51-A5AE-5BD211B8ADF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8086aab-013c-4e6a-af72-3e20c0172e08"/>
    <ds:schemaRef ds:uri="a541c434-6956-4659-9ebe-160663019cf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B9FF25C-3BCD-45AE-82B8-023AEF69D77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Jacobs_PowerPoint_V7-01</Template>
  <TotalTime>7032</TotalTime>
  <Words>1694</Words>
  <Application>Microsoft Office PowerPoint</Application>
  <PresentationFormat>Širokoúhlá obrazovka</PresentationFormat>
  <Paragraphs>150</Paragraphs>
  <Slides>13</Slides>
  <Notes>8</Notes>
  <HiddenSlides>0</HiddenSlides>
  <MMClips>0</MMClips>
  <ScaleCrop>false</ScaleCrop>
  <HeadingPairs>
    <vt:vector size="6" baseType="variant">
      <vt:variant>
        <vt:lpstr>Použitá písma</vt:lpstr>
      </vt:variant>
      <vt:variant>
        <vt:i4>8</vt:i4>
      </vt:variant>
      <vt:variant>
        <vt:lpstr>Motiv</vt:lpstr>
      </vt:variant>
      <vt:variant>
        <vt:i4>15</vt:i4>
      </vt:variant>
      <vt:variant>
        <vt:lpstr>Nadpisy snímků</vt:lpstr>
      </vt:variant>
      <vt:variant>
        <vt:i4>13</vt:i4>
      </vt:variant>
    </vt:vector>
  </HeadingPairs>
  <TitlesOfParts>
    <vt:vector size="36" baseType="lpstr">
      <vt:lpstr>Arial</vt:lpstr>
      <vt:lpstr>Calibri</vt:lpstr>
      <vt:lpstr>Jacobs Chronos</vt:lpstr>
      <vt:lpstr>JacobsChronos</vt:lpstr>
      <vt:lpstr>Wingdings</vt:lpstr>
      <vt:lpstr>Jacobs Chronos Light</vt:lpstr>
      <vt:lpstr>Times New Roman</vt:lpstr>
      <vt:lpstr>Arial Black</vt:lpstr>
      <vt:lpstr>Dividers Slides</vt:lpstr>
      <vt:lpstr>Custom Design</vt:lpstr>
      <vt:lpstr>Agenda</vt:lpstr>
      <vt:lpstr>Content Colored Options</vt:lpstr>
      <vt:lpstr>Night Layouts</vt:lpstr>
      <vt:lpstr>Miscellaneous Layouts Mono</vt:lpstr>
      <vt:lpstr>Miscellaneous Layouts Color</vt:lpstr>
      <vt:lpstr>Sequence Frame Layouts</vt:lpstr>
      <vt:lpstr>1_Sequence Frame Layouts</vt:lpstr>
      <vt:lpstr>Values Slide</vt:lpstr>
      <vt:lpstr>2_Map</vt:lpstr>
      <vt:lpstr>1_Map</vt:lpstr>
      <vt:lpstr>3_Map</vt:lpstr>
      <vt:lpstr>1_Custom Design</vt:lpstr>
      <vt:lpstr>4_Map</vt:lpstr>
      <vt:lpstr> DOPLNĚNÍ VYHODNOCENÍ VLIVŮ NÁVRHU ÚP LIBEREC NA UDRŽITELNÝ ROZVOJ ÚZEMÍ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Děkuji za pozornost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Instructions for this template – PLEASE READ BEFORE CONTINUING</dc:title>
  <dc:creator>Gray, Amanda</dc:creator>
  <cp:lastModifiedBy>Lenert Adam</cp:lastModifiedBy>
  <cp:revision>210</cp:revision>
  <cp:lastPrinted>2021-04-13T17:19:58Z</cp:lastPrinted>
  <dcterms:created xsi:type="dcterms:W3CDTF">2019-10-29T21:59:11Z</dcterms:created>
  <dcterms:modified xsi:type="dcterms:W3CDTF">2021-06-01T05:16:12Z</dcterms:modified>
  <cp:contentStatus>Konečný</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0x0101006E4DEB007681814E8C0946B665359B1B</vt:lpwstr>
  </property>
  <property fmtid="{D5CDD505-2E9C-101B-9397-08002B2CF9AE}" pid="3" name="_MarkAsFinal">
    <vt:bool>true</vt:bool>
  </property>
</Properties>
</file>